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29" r:id="rId5"/>
    <p:sldMasterId id="2147483648" r:id="rId6"/>
    <p:sldMasterId id="2147483668" r:id="rId7"/>
  </p:sldMasterIdLst>
  <p:notesMasterIdLst>
    <p:notesMasterId r:id="rId18"/>
  </p:notesMasterIdLst>
  <p:sldIdLst>
    <p:sldId id="258" r:id="rId8"/>
    <p:sldId id="630" r:id="rId9"/>
    <p:sldId id="1046" r:id="rId10"/>
    <p:sldId id="1047" r:id="rId11"/>
    <p:sldId id="1048" r:id="rId12"/>
    <p:sldId id="1049" r:id="rId13"/>
    <p:sldId id="1056" r:id="rId14"/>
    <p:sldId id="1055" r:id="rId15"/>
    <p:sldId id="1054" r:id="rId16"/>
    <p:sldId id="1053" r:id="rId17"/>
  </p:sldIdLst>
  <p:sldSz cx="12192000" cy="6858000"/>
  <p:notesSz cx="6858000" cy="9144000"/>
  <p:defaultTextStyle>
    <a:defPPr>
      <a:defRPr lang="de-DE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52D"/>
    <a:srgbClr val="5A3982"/>
    <a:srgbClr val="B1C0D6"/>
    <a:srgbClr val="49648C"/>
    <a:srgbClr val="FFFFFF"/>
    <a:srgbClr val="003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CB8A4-9F5C-4AB8-9482-A525D537811D}" v="15" dt="2022-07-21T14:11:1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n, Federica (Allianz Spa)" userId="2e35b187-0b05-4500-92a4-74b835d5b916" providerId="ADAL" clId="{21ECB8A4-9F5C-4AB8-9482-A525D537811D}"/>
    <pc:docChg chg="custSel addSld delSld modSld">
      <pc:chgData name="Saran, Federica (Allianz Spa)" userId="2e35b187-0b05-4500-92a4-74b835d5b916" providerId="ADAL" clId="{21ECB8A4-9F5C-4AB8-9482-A525D537811D}" dt="2022-07-21T15:38:33.075" v="1806" actId="20577"/>
      <pc:docMkLst>
        <pc:docMk/>
      </pc:docMkLst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2628904136" sldId="273"/>
        </pc:sldMkLst>
      </pc:sldChg>
      <pc:sldChg chg="del">
        <pc:chgData name="Saran, Federica (Allianz Spa)" userId="2e35b187-0b05-4500-92a4-74b835d5b916" providerId="ADAL" clId="{21ECB8A4-9F5C-4AB8-9482-A525D537811D}" dt="2022-07-19T15:09:52.119" v="1" actId="47"/>
        <pc:sldMkLst>
          <pc:docMk/>
          <pc:sldMk cId="1650580389" sldId="294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1858269106" sldId="338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439090871" sldId="624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2152583221" sldId="625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3113897511" sldId="628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203532174" sldId="631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715415835" sldId="632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358898790" sldId="633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3949677334" sldId="634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826042485" sldId="635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291909304" sldId="636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4157309198" sldId="637"/>
        </pc:sldMkLst>
      </pc:sldChg>
      <pc:sldChg chg="del">
        <pc:chgData name="Saran, Federica (Allianz Spa)" userId="2e35b187-0b05-4500-92a4-74b835d5b916" providerId="ADAL" clId="{21ECB8A4-9F5C-4AB8-9482-A525D537811D}" dt="2022-07-19T15:09:42.735" v="0" actId="47"/>
        <pc:sldMkLst>
          <pc:docMk/>
          <pc:sldMk cId="3621513118" sldId="638"/>
        </pc:sldMkLst>
      </pc:sldChg>
      <pc:sldChg chg="modSp del mod">
        <pc:chgData name="Saran, Federica (Allianz Spa)" userId="2e35b187-0b05-4500-92a4-74b835d5b916" providerId="ADAL" clId="{21ECB8A4-9F5C-4AB8-9482-A525D537811D}" dt="2022-07-19T15:21:06.911" v="378" actId="47"/>
        <pc:sldMkLst>
          <pc:docMk/>
          <pc:sldMk cId="1626998895" sldId="1022"/>
        </pc:sldMkLst>
        <pc:spChg chg="mod">
          <ac:chgData name="Saran, Federica (Allianz Spa)" userId="2e35b187-0b05-4500-92a4-74b835d5b916" providerId="ADAL" clId="{21ECB8A4-9F5C-4AB8-9482-A525D537811D}" dt="2022-07-19T15:11:56.613" v="75" actId="207"/>
          <ac:spMkLst>
            <pc:docMk/>
            <pc:sldMk cId="1626998895" sldId="1022"/>
            <ac:spMk id="16" creationId="{F59E7B09-44D5-4BDC-9692-A2600F4AF26F}"/>
          </ac:spMkLst>
        </pc:spChg>
      </pc:sldChg>
      <pc:sldChg chg="modSp del mod">
        <pc:chgData name="Saran, Federica (Allianz Spa)" userId="2e35b187-0b05-4500-92a4-74b835d5b916" providerId="ADAL" clId="{21ECB8A4-9F5C-4AB8-9482-A525D537811D}" dt="2022-07-19T15:34:28.334" v="786" actId="47"/>
        <pc:sldMkLst>
          <pc:docMk/>
          <pc:sldMk cId="3764395127" sldId="1043"/>
        </pc:sldMkLst>
        <pc:spChg chg="mod">
          <ac:chgData name="Saran, Federica (Allianz Spa)" userId="2e35b187-0b05-4500-92a4-74b835d5b916" providerId="ADAL" clId="{21ECB8A4-9F5C-4AB8-9482-A525D537811D}" dt="2022-07-19T15:29:16.301" v="727" actId="207"/>
          <ac:spMkLst>
            <pc:docMk/>
            <pc:sldMk cId="3764395127" sldId="1043"/>
            <ac:spMk id="8" creationId="{00000000-0000-0000-0000-000000000000}"/>
          </ac:spMkLst>
        </pc:spChg>
      </pc:sldChg>
      <pc:sldChg chg="modSp del mod">
        <pc:chgData name="Saran, Federica (Allianz Spa)" userId="2e35b187-0b05-4500-92a4-74b835d5b916" providerId="ADAL" clId="{21ECB8A4-9F5C-4AB8-9482-A525D537811D}" dt="2022-07-19T15:37:38.915" v="948" actId="47"/>
        <pc:sldMkLst>
          <pc:docMk/>
          <pc:sldMk cId="3576634158" sldId="1045"/>
        </pc:sldMkLst>
        <pc:spChg chg="mod">
          <ac:chgData name="Saran, Federica (Allianz Spa)" userId="2e35b187-0b05-4500-92a4-74b835d5b916" providerId="ADAL" clId="{21ECB8A4-9F5C-4AB8-9482-A525D537811D}" dt="2022-07-19T15:35:32.138" v="854" actId="108"/>
          <ac:spMkLst>
            <pc:docMk/>
            <pc:sldMk cId="3576634158" sldId="1045"/>
            <ac:spMk id="294" creationId="{9DF6C08D-8C83-4D89-AC35-9001CE89AA78}"/>
          </ac:spMkLst>
        </pc:spChg>
      </pc:sldChg>
      <pc:sldChg chg="addSp modSp add mod">
        <pc:chgData name="Saran, Federica (Allianz Spa)" userId="2e35b187-0b05-4500-92a4-74b835d5b916" providerId="ADAL" clId="{21ECB8A4-9F5C-4AB8-9482-A525D537811D}" dt="2022-07-21T13:53:00.974" v="974" actId="6549"/>
        <pc:sldMkLst>
          <pc:docMk/>
          <pc:sldMk cId="3136387408" sldId="1047"/>
        </pc:sldMkLst>
        <pc:spChg chg="mod">
          <ac:chgData name="Saran, Federica (Allianz Spa)" userId="2e35b187-0b05-4500-92a4-74b835d5b916" providerId="ADAL" clId="{21ECB8A4-9F5C-4AB8-9482-A525D537811D}" dt="2022-07-19T15:27:54.527" v="690" actId="6549"/>
          <ac:spMkLst>
            <pc:docMk/>
            <pc:sldMk cId="3136387408" sldId="1047"/>
            <ac:spMk id="5" creationId="{0B3FFA01-208A-4221-A526-08D7C9637E7C}"/>
          </ac:spMkLst>
        </pc:spChg>
        <pc:spChg chg="mod">
          <ac:chgData name="Saran, Federica (Allianz Spa)" userId="2e35b187-0b05-4500-92a4-74b835d5b916" providerId="ADAL" clId="{21ECB8A4-9F5C-4AB8-9482-A525D537811D}" dt="2022-07-19T15:13:40.288" v="300" actId="14100"/>
          <ac:spMkLst>
            <pc:docMk/>
            <pc:sldMk cId="3136387408" sldId="1047"/>
            <ac:spMk id="6" creationId="{23E3F422-C026-4059-A606-E77FBBB48988}"/>
          </ac:spMkLst>
        </pc:spChg>
        <pc:spChg chg="mod">
          <ac:chgData name="Saran, Federica (Allianz Spa)" userId="2e35b187-0b05-4500-92a4-74b835d5b916" providerId="ADAL" clId="{21ECB8A4-9F5C-4AB8-9482-A525D537811D}" dt="2022-07-19T15:13:17.987" v="276"/>
          <ac:spMkLst>
            <pc:docMk/>
            <pc:sldMk cId="3136387408" sldId="1047"/>
            <ac:spMk id="9" creationId="{B820BB9B-5F0A-4A0C-AD67-D235A63264A3}"/>
          </ac:spMkLst>
        </pc:spChg>
        <pc:spChg chg="add mod">
          <ac:chgData name="Saran, Federica (Allianz Spa)" userId="2e35b187-0b05-4500-92a4-74b835d5b916" providerId="ADAL" clId="{21ECB8A4-9F5C-4AB8-9482-A525D537811D}" dt="2022-07-19T15:25:37.762" v="583" actId="20577"/>
          <ac:spMkLst>
            <pc:docMk/>
            <pc:sldMk cId="3136387408" sldId="1047"/>
            <ac:spMk id="11" creationId="{29AA9F41-0BE9-4182-911D-0D6F723353A8}"/>
          </ac:spMkLst>
        </pc:spChg>
        <pc:spChg chg="add mod">
          <ac:chgData name="Saran, Federica (Allianz Spa)" userId="2e35b187-0b05-4500-92a4-74b835d5b916" providerId="ADAL" clId="{21ECB8A4-9F5C-4AB8-9482-A525D537811D}" dt="2022-07-21T13:52:54.017" v="961" actId="6549"/>
          <ac:spMkLst>
            <pc:docMk/>
            <pc:sldMk cId="3136387408" sldId="1047"/>
            <ac:spMk id="13" creationId="{922B40DC-A7FA-4858-9DA5-0932D1FB2E90}"/>
          </ac:spMkLst>
        </pc:spChg>
        <pc:spChg chg="add mod">
          <ac:chgData name="Saran, Federica (Allianz Spa)" userId="2e35b187-0b05-4500-92a4-74b835d5b916" providerId="ADAL" clId="{21ECB8A4-9F5C-4AB8-9482-A525D537811D}" dt="2022-07-19T15:27:02.099" v="645" actId="1035"/>
          <ac:spMkLst>
            <pc:docMk/>
            <pc:sldMk cId="3136387408" sldId="1047"/>
            <ac:spMk id="14" creationId="{8837A085-65E4-4CF5-95CA-CD24CCDB0F72}"/>
          </ac:spMkLst>
        </pc:spChg>
        <pc:spChg chg="add mod">
          <ac:chgData name="Saran, Federica (Allianz Spa)" userId="2e35b187-0b05-4500-92a4-74b835d5b916" providerId="ADAL" clId="{21ECB8A4-9F5C-4AB8-9482-A525D537811D}" dt="2022-07-21T13:53:00.974" v="974" actId="6549"/>
          <ac:spMkLst>
            <pc:docMk/>
            <pc:sldMk cId="3136387408" sldId="1047"/>
            <ac:spMk id="15" creationId="{B15B69D4-DF7C-4C5B-994B-AC02AB45792B}"/>
          </ac:spMkLst>
        </pc:spChg>
        <pc:grpChg chg="add mod">
          <ac:chgData name="Saran, Federica (Allianz Spa)" userId="2e35b187-0b05-4500-92a4-74b835d5b916" providerId="ADAL" clId="{21ECB8A4-9F5C-4AB8-9482-A525D537811D}" dt="2022-07-19T15:13:49.212" v="324" actId="1036"/>
          <ac:grpSpMkLst>
            <pc:docMk/>
            <pc:sldMk cId="3136387408" sldId="1047"/>
            <ac:grpSpMk id="7" creationId="{61B13A09-43CF-4845-8E3C-8E363671773B}"/>
          </ac:grpSpMkLst>
        </pc:grpChg>
        <pc:picChg chg="mod">
          <ac:chgData name="Saran, Federica (Allianz Spa)" userId="2e35b187-0b05-4500-92a4-74b835d5b916" providerId="ADAL" clId="{21ECB8A4-9F5C-4AB8-9482-A525D537811D}" dt="2022-07-19T15:13:17.987" v="276"/>
          <ac:picMkLst>
            <pc:docMk/>
            <pc:sldMk cId="3136387408" sldId="1047"/>
            <ac:picMk id="8" creationId="{FD0C18F2-86E4-49D0-A159-08D1BCF8CA36}"/>
          </ac:picMkLst>
        </pc:picChg>
        <pc:picChg chg="add mod">
          <ac:chgData name="Saran, Federica (Allianz Spa)" userId="2e35b187-0b05-4500-92a4-74b835d5b916" providerId="ADAL" clId="{21ECB8A4-9F5C-4AB8-9482-A525D537811D}" dt="2022-07-19T15:27:02.099" v="645" actId="1035"/>
          <ac:picMkLst>
            <pc:docMk/>
            <pc:sldMk cId="3136387408" sldId="1047"/>
            <ac:picMk id="10" creationId="{CD89174C-55CD-4749-BD49-61BF42564803}"/>
          </ac:picMkLst>
        </pc:picChg>
      </pc:sldChg>
      <pc:sldChg chg="addSp delSp modSp add mod">
        <pc:chgData name="Saran, Federica (Allianz Spa)" userId="2e35b187-0b05-4500-92a4-74b835d5b916" providerId="ADAL" clId="{21ECB8A4-9F5C-4AB8-9482-A525D537811D}" dt="2022-07-21T14:30:26.064" v="1631" actId="20577"/>
        <pc:sldMkLst>
          <pc:docMk/>
          <pc:sldMk cId="1241377309" sldId="1048"/>
        </pc:sldMkLst>
        <pc:spChg chg="mod">
          <ac:chgData name="Saran, Federica (Allianz Spa)" userId="2e35b187-0b05-4500-92a4-74b835d5b916" providerId="ADAL" clId="{21ECB8A4-9F5C-4AB8-9482-A525D537811D}" dt="2022-07-19T15:27:43.914" v="680" actId="6549"/>
          <ac:spMkLst>
            <pc:docMk/>
            <pc:sldMk cId="1241377309" sldId="1048"/>
            <ac:spMk id="5" creationId="{0B3FFA01-208A-4221-A526-08D7C9637E7C}"/>
          </ac:spMkLst>
        </pc:spChg>
        <pc:spChg chg="del">
          <ac:chgData name="Saran, Federica (Allianz Spa)" userId="2e35b187-0b05-4500-92a4-74b835d5b916" providerId="ADAL" clId="{21ECB8A4-9F5C-4AB8-9482-A525D537811D}" dt="2022-07-19T15:29:49.270" v="729" actId="478"/>
          <ac:spMkLst>
            <pc:docMk/>
            <pc:sldMk cId="1241377309" sldId="1048"/>
            <ac:spMk id="11" creationId="{29AA9F41-0BE9-4182-911D-0D6F723353A8}"/>
          </ac:spMkLst>
        </pc:spChg>
        <pc:spChg chg="mod">
          <ac:chgData name="Saran, Federica (Allianz Spa)" userId="2e35b187-0b05-4500-92a4-74b835d5b916" providerId="ADAL" clId="{21ECB8A4-9F5C-4AB8-9482-A525D537811D}" dt="2022-07-21T14:30:26.064" v="1631" actId="20577"/>
          <ac:spMkLst>
            <pc:docMk/>
            <pc:sldMk cId="1241377309" sldId="1048"/>
            <ac:spMk id="13" creationId="{922B40DC-A7FA-4858-9DA5-0932D1FB2E90}"/>
          </ac:spMkLst>
        </pc:spChg>
        <pc:spChg chg="del">
          <ac:chgData name="Saran, Federica (Allianz Spa)" userId="2e35b187-0b05-4500-92a4-74b835d5b916" providerId="ADAL" clId="{21ECB8A4-9F5C-4AB8-9482-A525D537811D}" dt="2022-07-19T15:30:47.504" v="763" actId="478"/>
          <ac:spMkLst>
            <pc:docMk/>
            <pc:sldMk cId="1241377309" sldId="1048"/>
            <ac:spMk id="14" creationId="{8837A085-65E4-4CF5-95CA-CD24CCDB0F72}"/>
          </ac:spMkLst>
        </pc:spChg>
        <pc:spChg chg="del">
          <ac:chgData name="Saran, Federica (Allianz Spa)" userId="2e35b187-0b05-4500-92a4-74b835d5b916" providerId="ADAL" clId="{21ECB8A4-9F5C-4AB8-9482-A525D537811D}" dt="2022-07-19T15:30:43.981" v="762" actId="478"/>
          <ac:spMkLst>
            <pc:docMk/>
            <pc:sldMk cId="1241377309" sldId="1048"/>
            <ac:spMk id="15" creationId="{B15B69D4-DF7C-4C5B-994B-AC02AB45792B}"/>
          </ac:spMkLst>
        </pc:spChg>
        <pc:spChg chg="add mod">
          <ac:chgData name="Saran, Federica (Allianz Spa)" userId="2e35b187-0b05-4500-92a4-74b835d5b916" providerId="ADAL" clId="{21ECB8A4-9F5C-4AB8-9482-A525D537811D}" dt="2022-07-21T13:54:03.013" v="997" actId="1036"/>
          <ac:spMkLst>
            <pc:docMk/>
            <pc:sldMk cId="1241377309" sldId="1048"/>
            <ac:spMk id="17" creationId="{7C348826-911D-497F-899D-0D8692BA9142}"/>
          </ac:spMkLst>
        </pc:spChg>
        <pc:spChg chg="add del mod">
          <ac:chgData name="Saran, Federica (Allianz Spa)" userId="2e35b187-0b05-4500-92a4-74b835d5b916" providerId="ADAL" clId="{21ECB8A4-9F5C-4AB8-9482-A525D537811D}" dt="2022-07-21T13:53:49.329" v="975" actId="478"/>
          <ac:spMkLst>
            <pc:docMk/>
            <pc:sldMk cId="1241377309" sldId="1048"/>
            <ac:spMk id="18" creationId="{7B24FD58-F0FB-45F7-9B2B-FFA22F21489C}"/>
          </ac:spMkLst>
        </pc:spChg>
        <pc:grpChg chg="del">
          <ac:chgData name="Saran, Federica (Allianz Spa)" userId="2e35b187-0b05-4500-92a4-74b835d5b916" providerId="ADAL" clId="{21ECB8A4-9F5C-4AB8-9482-A525D537811D}" dt="2022-07-19T15:28:10.082" v="691" actId="478"/>
          <ac:grpSpMkLst>
            <pc:docMk/>
            <pc:sldMk cId="1241377309" sldId="1048"/>
            <ac:grpSpMk id="7" creationId="{61B13A09-43CF-4845-8E3C-8E363671773B}"/>
          </ac:grpSpMkLst>
        </pc:grpChg>
        <pc:picChg chg="del">
          <ac:chgData name="Saran, Federica (Allianz Spa)" userId="2e35b187-0b05-4500-92a4-74b835d5b916" providerId="ADAL" clId="{21ECB8A4-9F5C-4AB8-9482-A525D537811D}" dt="2022-07-19T15:30:42.187" v="761" actId="478"/>
          <ac:picMkLst>
            <pc:docMk/>
            <pc:sldMk cId="1241377309" sldId="1048"/>
            <ac:picMk id="10" creationId="{CD89174C-55CD-4749-BD49-61BF42564803}"/>
          </ac:picMkLst>
        </pc:picChg>
        <pc:picChg chg="add mod">
          <ac:chgData name="Saran, Federica (Allianz Spa)" userId="2e35b187-0b05-4500-92a4-74b835d5b916" providerId="ADAL" clId="{21ECB8A4-9F5C-4AB8-9482-A525D537811D}" dt="2022-07-21T13:54:03.013" v="997" actId="1036"/>
          <ac:picMkLst>
            <pc:docMk/>
            <pc:sldMk cId="1241377309" sldId="1048"/>
            <ac:picMk id="16" creationId="{736AF3E3-5BC4-48D3-B0CD-D97D837E54F8}"/>
          </ac:picMkLst>
        </pc:picChg>
      </pc:sldChg>
      <pc:sldChg chg="addSp delSp modSp add mod">
        <pc:chgData name="Saran, Federica (Allianz Spa)" userId="2e35b187-0b05-4500-92a4-74b835d5b916" providerId="ADAL" clId="{21ECB8A4-9F5C-4AB8-9482-A525D537811D}" dt="2022-07-21T15:38:33.075" v="1806" actId="20577"/>
        <pc:sldMkLst>
          <pc:docMk/>
          <pc:sldMk cId="2324822117" sldId="1049"/>
        </pc:sldMkLst>
        <pc:spChg chg="add del mod">
          <ac:chgData name="Saran, Federica (Allianz Spa)" userId="2e35b187-0b05-4500-92a4-74b835d5b916" providerId="ADAL" clId="{21ECB8A4-9F5C-4AB8-9482-A525D537811D}" dt="2022-07-19T15:35:45.155" v="856" actId="478"/>
          <ac:spMkLst>
            <pc:docMk/>
            <pc:sldMk cId="2324822117" sldId="1049"/>
            <ac:spMk id="3" creationId="{369289AF-44F0-4783-ADE1-8433685590D9}"/>
          </ac:spMkLst>
        </pc:spChg>
        <pc:spChg chg="mod">
          <ac:chgData name="Saran, Federica (Allianz Spa)" userId="2e35b187-0b05-4500-92a4-74b835d5b916" providerId="ADAL" clId="{21ECB8A4-9F5C-4AB8-9482-A525D537811D}" dt="2022-07-19T15:34:54.047" v="849" actId="6549"/>
          <ac:spMkLst>
            <pc:docMk/>
            <pc:sldMk cId="2324822117" sldId="1049"/>
            <ac:spMk id="5" creationId="{0B3FFA01-208A-4221-A526-08D7C9637E7C}"/>
          </ac:spMkLst>
        </pc:spChg>
        <pc:spChg chg="del">
          <ac:chgData name="Saran, Federica (Allianz Spa)" userId="2e35b187-0b05-4500-92a4-74b835d5b916" providerId="ADAL" clId="{21ECB8A4-9F5C-4AB8-9482-A525D537811D}" dt="2022-07-19T15:35:41.310" v="855" actId="478"/>
          <ac:spMkLst>
            <pc:docMk/>
            <pc:sldMk cId="2324822117" sldId="1049"/>
            <ac:spMk id="6" creationId="{23E3F422-C026-4059-A606-E77FBBB48988}"/>
          </ac:spMkLst>
        </pc:spChg>
        <pc:spChg chg="add mod">
          <ac:chgData name="Saran, Federica (Allianz Spa)" userId="2e35b187-0b05-4500-92a4-74b835d5b916" providerId="ADAL" clId="{21ECB8A4-9F5C-4AB8-9482-A525D537811D}" dt="2022-07-21T15:38:33.075" v="1806" actId="20577"/>
          <ac:spMkLst>
            <pc:docMk/>
            <pc:sldMk cId="2324822117" sldId="1049"/>
            <ac:spMk id="11" creationId="{AB417F4D-B44C-45DE-A152-7DDE171560A0}"/>
          </ac:spMkLst>
        </pc:spChg>
        <pc:spChg chg="del">
          <ac:chgData name="Saran, Federica (Allianz Spa)" userId="2e35b187-0b05-4500-92a4-74b835d5b916" providerId="ADAL" clId="{21ECB8A4-9F5C-4AB8-9482-A525D537811D}" dt="2022-07-19T15:35:49.087" v="857" actId="478"/>
          <ac:spMkLst>
            <pc:docMk/>
            <pc:sldMk cId="2324822117" sldId="1049"/>
            <ac:spMk id="13" creationId="{922B40DC-A7FA-4858-9DA5-0932D1FB2E90}"/>
          </ac:spMkLst>
        </pc:spChg>
        <pc:spChg chg="del">
          <ac:chgData name="Saran, Federica (Allianz Spa)" userId="2e35b187-0b05-4500-92a4-74b835d5b916" providerId="ADAL" clId="{21ECB8A4-9F5C-4AB8-9482-A525D537811D}" dt="2022-07-19T15:35:51.139" v="858" actId="478"/>
          <ac:spMkLst>
            <pc:docMk/>
            <pc:sldMk cId="2324822117" sldId="1049"/>
            <ac:spMk id="17" creationId="{7C348826-911D-497F-899D-0D8692BA9142}"/>
          </ac:spMkLst>
        </pc:spChg>
        <pc:spChg chg="del">
          <ac:chgData name="Saran, Federica (Allianz Spa)" userId="2e35b187-0b05-4500-92a4-74b835d5b916" providerId="ADAL" clId="{21ECB8A4-9F5C-4AB8-9482-A525D537811D}" dt="2022-07-19T15:35:53.035" v="859" actId="478"/>
          <ac:spMkLst>
            <pc:docMk/>
            <pc:sldMk cId="2324822117" sldId="1049"/>
            <ac:spMk id="18" creationId="{7B24FD58-F0FB-45F7-9B2B-FFA22F21489C}"/>
          </ac:spMkLst>
        </pc:spChg>
        <pc:picChg chg="del">
          <ac:chgData name="Saran, Federica (Allianz Spa)" userId="2e35b187-0b05-4500-92a4-74b835d5b916" providerId="ADAL" clId="{21ECB8A4-9F5C-4AB8-9482-A525D537811D}" dt="2022-07-19T15:35:01.604" v="850" actId="478"/>
          <ac:picMkLst>
            <pc:docMk/>
            <pc:sldMk cId="2324822117" sldId="1049"/>
            <ac:picMk id="16" creationId="{736AF3E3-5BC4-48D3-B0CD-D97D837E54F8}"/>
          </ac:picMkLst>
        </pc:picChg>
      </pc:sldChg>
      <pc:sldChg chg="addSp delSp modSp add del mod">
        <pc:chgData name="Saran, Federica (Allianz Spa)" userId="2e35b187-0b05-4500-92a4-74b835d5b916" providerId="ADAL" clId="{21ECB8A4-9F5C-4AB8-9482-A525D537811D}" dt="2022-07-21T14:30:33.971" v="1632" actId="47"/>
        <pc:sldMkLst>
          <pc:docMk/>
          <pc:sldMk cId="3149151321" sldId="1050"/>
        </pc:sldMkLst>
        <pc:spChg chg="add del mod">
          <ac:chgData name="Saran, Federica (Allianz Spa)" userId="2e35b187-0b05-4500-92a4-74b835d5b916" providerId="ADAL" clId="{21ECB8A4-9F5C-4AB8-9482-A525D537811D}" dt="2022-07-21T14:11:00.882" v="1196" actId="478"/>
          <ac:spMkLst>
            <pc:docMk/>
            <pc:sldMk cId="3149151321" sldId="1050"/>
            <ac:spMk id="3" creationId="{ACF545D4-3ABF-4677-9427-A7D743BCE7E4}"/>
          </ac:spMkLst>
        </pc:spChg>
        <pc:spChg chg="del">
          <ac:chgData name="Saran, Federica (Allianz Spa)" userId="2e35b187-0b05-4500-92a4-74b835d5b916" providerId="ADAL" clId="{21ECB8A4-9F5C-4AB8-9482-A525D537811D}" dt="2022-07-21T14:10:58.141" v="1195" actId="478"/>
          <ac:spMkLst>
            <pc:docMk/>
            <pc:sldMk cId="3149151321" sldId="1050"/>
            <ac:spMk id="5" creationId="{0B3FFA01-208A-4221-A526-08D7C9637E7C}"/>
          </ac:spMkLst>
        </pc:spChg>
        <pc:spChg chg="del">
          <ac:chgData name="Saran, Federica (Allianz Spa)" userId="2e35b187-0b05-4500-92a4-74b835d5b916" providerId="ADAL" clId="{21ECB8A4-9F5C-4AB8-9482-A525D537811D}" dt="2022-07-21T14:11:04.032" v="1197" actId="478"/>
          <ac:spMkLst>
            <pc:docMk/>
            <pc:sldMk cId="3149151321" sldId="1050"/>
            <ac:spMk id="11" creationId="{AB417F4D-B44C-45DE-A152-7DDE171560A0}"/>
          </ac:spMkLst>
        </pc:spChg>
      </pc:sldChg>
      <pc:sldChg chg="add del">
        <pc:chgData name="Saran, Federica (Allianz Spa)" userId="2e35b187-0b05-4500-92a4-74b835d5b916" providerId="ADAL" clId="{21ECB8A4-9F5C-4AB8-9482-A525D537811D}" dt="2022-07-21T14:30:42.854" v="1634" actId="47"/>
        <pc:sldMkLst>
          <pc:docMk/>
          <pc:sldMk cId="2161257371" sldId="1051"/>
        </pc:sldMkLst>
      </pc:sldChg>
      <pc:sldChg chg="add del">
        <pc:chgData name="Saran, Federica (Allianz Spa)" userId="2e35b187-0b05-4500-92a4-74b835d5b916" providerId="ADAL" clId="{21ECB8A4-9F5C-4AB8-9482-A525D537811D}" dt="2022-07-21T14:30:41.756" v="1633" actId="47"/>
        <pc:sldMkLst>
          <pc:docMk/>
          <pc:sldMk cId="111306683" sldId="1052"/>
        </pc:sldMkLst>
      </pc:sldChg>
      <pc:sldChg chg="addSp modSp add mod">
        <pc:chgData name="Saran, Federica (Allianz Spa)" userId="2e35b187-0b05-4500-92a4-74b835d5b916" providerId="ADAL" clId="{21ECB8A4-9F5C-4AB8-9482-A525D537811D}" dt="2022-07-21T14:29:34.144" v="1626" actId="1036"/>
        <pc:sldMkLst>
          <pc:docMk/>
          <pc:sldMk cId="1168038903" sldId="1053"/>
        </pc:sldMkLst>
        <pc:picChg chg="add mod">
          <ac:chgData name="Saran, Federica (Allianz Spa)" userId="2e35b187-0b05-4500-92a4-74b835d5b916" providerId="ADAL" clId="{21ECB8A4-9F5C-4AB8-9482-A525D537811D}" dt="2022-07-21T14:28:23.954" v="1611" actId="14100"/>
          <ac:picMkLst>
            <pc:docMk/>
            <pc:sldMk cId="1168038903" sldId="1053"/>
            <ac:picMk id="3" creationId="{D3156CD6-B09A-4C61-B24D-712CC00928EB}"/>
          </ac:picMkLst>
        </pc:picChg>
        <pc:picChg chg="add mod">
          <ac:chgData name="Saran, Federica (Allianz Spa)" userId="2e35b187-0b05-4500-92a4-74b835d5b916" providerId="ADAL" clId="{21ECB8A4-9F5C-4AB8-9482-A525D537811D}" dt="2022-07-21T14:29:34.144" v="1626" actId="1036"/>
          <ac:picMkLst>
            <pc:docMk/>
            <pc:sldMk cId="1168038903" sldId="1053"/>
            <ac:picMk id="5" creationId="{31E4F7CB-736A-4CFA-997F-CA6C2007D4A2}"/>
          </ac:picMkLst>
        </pc:picChg>
      </pc:sldChg>
      <pc:sldChg chg="addSp modSp add mod">
        <pc:chgData name="Saran, Federica (Allianz Spa)" userId="2e35b187-0b05-4500-92a4-74b835d5b916" providerId="ADAL" clId="{21ECB8A4-9F5C-4AB8-9482-A525D537811D}" dt="2022-07-21T14:26:56.014" v="1608" actId="14100"/>
        <pc:sldMkLst>
          <pc:docMk/>
          <pc:sldMk cId="4192146062" sldId="1054"/>
        </pc:sldMkLst>
        <pc:picChg chg="add mod">
          <ac:chgData name="Saran, Federica (Allianz Spa)" userId="2e35b187-0b05-4500-92a4-74b835d5b916" providerId="ADAL" clId="{21ECB8A4-9F5C-4AB8-9482-A525D537811D}" dt="2022-07-21T14:26:51.295" v="1607" actId="14100"/>
          <ac:picMkLst>
            <pc:docMk/>
            <pc:sldMk cId="4192146062" sldId="1054"/>
            <ac:picMk id="3" creationId="{47376CA6-EAD7-4E14-AB5F-E0F6BBDFC30E}"/>
          </ac:picMkLst>
        </pc:picChg>
        <pc:picChg chg="add mod">
          <ac:chgData name="Saran, Federica (Allianz Spa)" userId="2e35b187-0b05-4500-92a4-74b835d5b916" providerId="ADAL" clId="{21ECB8A4-9F5C-4AB8-9482-A525D537811D}" dt="2022-07-21T14:26:56.014" v="1608" actId="14100"/>
          <ac:picMkLst>
            <pc:docMk/>
            <pc:sldMk cId="4192146062" sldId="1054"/>
            <ac:picMk id="5" creationId="{22663287-75FC-41FA-8055-88DA30687427}"/>
          </ac:picMkLst>
        </pc:picChg>
      </pc:sldChg>
      <pc:sldChg chg="addSp delSp modSp add mod">
        <pc:chgData name="Saran, Federica (Allianz Spa)" userId="2e35b187-0b05-4500-92a4-74b835d5b916" providerId="ADAL" clId="{21ECB8A4-9F5C-4AB8-9482-A525D537811D}" dt="2022-07-21T14:21:41.049" v="1602" actId="14100"/>
        <pc:sldMkLst>
          <pc:docMk/>
          <pc:sldMk cId="980889394" sldId="1055"/>
        </pc:sldMkLst>
        <pc:picChg chg="add mod">
          <ac:chgData name="Saran, Federica (Allianz Spa)" userId="2e35b187-0b05-4500-92a4-74b835d5b916" providerId="ADAL" clId="{21ECB8A4-9F5C-4AB8-9482-A525D537811D}" dt="2022-07-21T14:18:21.093" v="1522" actId="14100"/>
          <ac:picMkLst>
            <pc:docMk/>
            <pc:sldMk cId="980889394" sldId="1055"/>
            <ac:picMk id="3" creationId="{4DED3743-3A2E-40CB-9302-8A29A9EF86A3}"/>
          </ac:picMkLst>
        </pc:picChg>
        <pc:picChg chg="add del mod">
          <ac:chgData name="Saran, Federica (Allianz Spa)" userId="2e35b187-0b05-4500-92a4-74b835d5b916" providerId="ADAL" clId="{21ECB8A4-9F5C-4AB8-9482-A525D537811D}" dt="2022-07-21T14:18:38.381" v="1523" actId="478"/>
          <ac:picMkLst>
            <pc:docMk/>
            <pc:sldMk cId="980889394" sldId="1055"/>
            <ac:picMk id="5" creationId="{96C21E28-D4CD-4967-BB56-978B9F38F3A9}"/>
          </ac:picMkLst>
        </pc:picChg>
        <pc:picChg chg="add mod">
          <ac:chgData name="Saran, Federica (Allianz Spa)" userId="2e35b187-0b05-4500-92a4-74b835d5b916" providerId="ADAL" clId="{21ECB8A4-9F5C-4AB8-9482-A525D537811D}" dt="2022-07-21T14:21:41.049" v="1602" actId="14100"/>
          <ac:picMkLst>
            <pc:docMk/>
            <pc:sldMk cId="980889394" sldId="1055"/>
            <ac:picMk id="7" creationId="{1EBE83AA-984E-4EED-B391-04F17542D40B}"/>
          </ac:picMkLst>
        </pc:picChg>
      </pc:sldChg>
      <pc:sldChg chg="addSp modSp add mod">
        <pc:chgData name="Saran, Federica (Allianz Spa)" userId="2e35b187-0b05-4500-92a4-74b835d5b916" providerId="ADAL" clId="{21ECB8A4-9F5C-4AB8-9482-A525D537811D}" dt="2022-07-21T14:15:00.754" v="1327" actId="1036"/>
        <pc:sldMkLst>
          <pc:docMk/>
          <pc:sldMk cId="2310496573" sldId="1056"/>
        </pc:sldMkLst>
        <pc:picChg chg="add mod">
          <ac:chgData name="Saran, Federica (Allianz Spa)" userId="2e35b187-0b05-4500-92a4-74b835d5b916" providerId="ADAL" clId="{21ECB8A4-9F5C-4AB8-9482-A525D537811D}" dt="2022-07-21T14:14:40.210" v="1320" actId="1036"/>
          <ac:picMkLst>
            <pc:docMk/>
            <pc:sldMk cId="2310496573" sldId="1056"/>
            <ac:picMk id="3" creationId="{1C229A74-A372-4DF1-81CC-23F9B064198B}"/>
          </ac:picMkLst>
        </pc:picChg>
        <pc:picChg chg="add mod">
          <ac:chgData name="Saran, Federica (Allianz Spa)" userId="2e35b187-0b05-4500-92a4-74b835d5b916" providerId="ADAL" clId="{21ECB8A4-9F5C-4AB8-9482-A525D537811D}" dt="2022-07-21T14:15:00.754" v="1327" actId="1036"/>
          <ac:picMkLst>
            <pc:docMk/>
            <pc:sldMk cId="2310496573" sldId="1056"/>
            <ac:picMk id="5" creationId="{0AECCA9E-9A7D-4D3F-B16D-854BD9FEDB27}"/>
          </ac:picMkLst>
        </pc:picChg>
      </pc:sldChg>
      <pc:sldMasterChg chg="delSldLayout">
        <pc:chgData name="Saran, Federica (Allianz Spa)" userId="2e35b187-0b05-4500-92a4-74b835d5b916" providerId="ADAL" clId="{21ECB8A4-9F5C-4AB8-9482-A525D537811D}" dt="2022-07-19T15:37:38.915" v="948" actId="47"/>
        <pc:sldMasterMkLst>
          <pc:docMk/>
          <pc:sldMasterMk cId="971295014" sldId="2147483648"/>
        </pc:sldMasterMkLst>
        <pc:sldLayoutChg chg="del">
          <pc:chgData name="Saran, Federica (Allianz Spa)" userId="2e35b187-0b05-4500-92a4-74b835d5b916" providerId="ADAL" clId="{21ECB8A4-9F5C-4AB8-9482-A525D537811D}" dt="2022-07-19T15:09:42.735" v="0" actId="47"/>
          <pc:sldLayoutMkLst>
            <pc:docMk/>
            <pc:sldMasterMk cId="971295014" sldId="2147483648"/>
            <pc:sldLayoutMk cId="3113699105" sldId="2147483740"/>
          </pc:sldLayoutMkLst>
        </pc:sldLayoutChg>
        <pc:sldLayoutChg chg="del">
          <pc:chgData name="Saran, Federica (Allianz Spa)" userId="2e35b187-0b05-4500-92a4-74b835d5b916" providerId="ADAL" clId="{21ECB8A4-9F5C-4AB8-9482-A525D537811D}" dt="2022-07-19T15:09:42.735" v="0" actId="47"/>
          <pc:sldLayoutMkLst>
            <pc:docMk/>
            <pc:sldMasterMk cId="971295014" sldId="2147483648"/>
            <pc:sldLayoutMk cId="2278900768" sldId="2147483741"/>
          </pc:sldLayoutMkLst>
        </pc:sldLayoutChg>
        <pc:sldLayoutChg chg="del">
          <pc:chgData name="Saran, Federica (Allianz Spa)" userId="2e35b187-0b05-4500-92a4-74b835d5b916" providerId="ADAL" clId="{21ECB8A4-9F5C-4AB8-9482-A525D537811D}" dt="2022-07-19T15:37:38.915" v="948" actId="47"/>
          <pc:sldLayoutMkLst>
            <pc:docMk/>
            <pc:sldMasterMk cId="971295014" sldId="2147483648"/>
            <pc:sldLayoutMk cId="692621189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3D90-D258-41E1-BFE3-29A340648A7E}" type="datetimeFigureOut">
              <a:rPr lang="de-DE" smtClean="0"/>
              <a:t>26.07.2022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0F7A-EA63-40E1-97FB-D173EE3BA0CC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75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51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272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02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878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  <a:p>
            <a:pPr lvl="0"/>
            <a:r>
              <a:rPr lang="de-DE"/>
              <a:t>Zweite Zeile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179C16DE-E856-43D9-8CC3-1F8444D9F57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tx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15582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98" y="1143097"/>
            <a:ext cx="4571808" cy="4571807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905" dirty="0"/>
          </a:p>
        </p:txBody>
      </p:sp>
    </p:spTree>
    <p:extLst>
      <p:ext uri="{BB962C8B-B14F-4D97-AF65-F5344CB8AC3E}">
        <p14:creationId xmlns:p14="http://schemas.microsoft.com/office/powerpoint/2010/main" val="6481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1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8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4966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4016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130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970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4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76068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211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2315702"/>
            <a:ext cx="11233776" cy="28876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bg1"/>
                </a:solidFill>
              </a:defRPr>
            </a:lvl1pPr>
            <a:lvl2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Mastertitel</a:t>
            </a:r>
          </a:p>
          <a:p>
            <a:pPr lvl="1"/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86C3196C-51EB-4FB9-9C8C-351F403DEE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29612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02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8742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94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9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43401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1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68A33C7-022A-46B7-AC45-09A692D08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69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D1BC4-FEF0-4830-B116-C4AAB3BFE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0" y="3024000"/>
            <a:ext cx="5232125" cy="2248991"/>
          </a:xfrm>
        </p:spPr>
        <p:txBody>
          <a:bodyPr/>
          <a:lstStyle>
            <a:lvl1pPr>
              <a:lnSpc>
                <a:spcPts val="3800"/>
              </a:lnSpc>
              <a:defRPr sz="3800">
                <a:solidFill>
                  <a:schemeClr val="tx1"/>
                </a:solidFill>
              </a:defRPr>
            </a:lvl1pPr>
            <a:lvl2pPr marL="0" indent="0" algn="r">
              <a:lnSpc>
                <a:spcPts val="3800"/>
              </a:lnSpc>
              <a:buNone/>
              <a:defRPr sz="3800">
                <a:solidFill>
                  <a:srgbClr val="13A0D3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6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89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196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233150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47329-9857-4D53-8AEE-0DA821EB3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ED1243-6147-42B8-9521-E858A88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BA18CC5-0EE1-4A52-A8DC-E8A87E5CE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186953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6B618-3572-4A35-AE43-3071208EA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83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0B0C-A748-4D32-9576-AC3B0693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3C9E28-168F-4D13-868D-27257D6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A950C1-7AA2-4F73-AC21-33D3D0370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8466069-A1D4-43E3-9D57-F1BB85187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3302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6B8A2-A7F5-4CCA-9AAF-45B703C2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CFEB79-DAF0-459A-90C1-93E72C7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C63E0E-3BF5-4908-9362-9309FED3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DFEF79D-1387-4178-94B9-1DC016DC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D142C95E-C2F8-4F78-A54D-A69241CB12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AE339A-6B80-4E81-A55D-5C7A743CA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867C49-9429-44E7-8D7C-BE8830218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1313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133B21-53A9-4C10-9A93-A4D7F9A03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43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DFD4E2-0908-44C9-B61C-E96E93B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560388-B2D9-46A0-B80F-A4F52B824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B801B0-E6B4-4F96-8CE5-F9E84D58C4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5A5C9BE-C1FB-44B5-B87B-4817825E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04019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D9665-CC57-45BB-925F-9031ABDF5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99CC9-05C0-45B6-8C99-173138DC6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59C485C-B44D-40A1-BE56-1CA8AA189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7822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/Content side by sid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1BBB61B-6E7A-4BFF-9CB2-ED26389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1" y="1808162"/>
            <a:ext cx="3584264" cy="435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7BF0A-6C84-41F6-BF3F-CBB13FEE33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808162"/>
            <a:ext cx="7416800" cy="43576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1E9D5-A24F-4523-B6CC-0D44E010C4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875-00B9-49CB-9A52-F4F62C2F7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701F698-4425-4620-94EB-05146EF47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21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28BB5-45D7-4A7F-B5F7-BB60CFEF3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3268" cy="936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FA79-6410-48B1-BD41-CB373E0AA9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7FF25BD-BB7E-4BA1-98E8-46EBC01F6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1C1F5E-AD8D-491B-B3B3-0EF68361C6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96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tx1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rgbClr val="122B54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92D22C-1315-4D74-BBBB-BCE2FB771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2789B9-E108-4B68-95AC-2F43EFACB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76155D-28BD-4C10-BAB6-57A10E8FE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ct val="8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8500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6FE83-F99B-4339-865C-D01C13BF5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4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ld typo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old typ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bg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4BF3A5-0D07-42B9-83A0-4BB19773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6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 + imag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30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96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49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A2F4508-9777-4819-A665-39ABDE49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5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4" r:id="rId2"/>
    <p:sldLayoutId id="2147483736" r:id="rId3"/>
    <p:sldLayoutId id="2147483733" r:id="rId4"/>
    <p:sldLayoutId id="2147483735" r:id="rId5"/>
    <p:sldLayoutId id="2147483738" r:id="rId6"/>
    <p:sldLayoutId id="2147483705" r:id="rId7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29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2" r:id="rId3"/>
    <p:sldLayoutId id="2147483663" r:id="rId4"/>
    <p:sldLayoutId id="2147483698" r:id="rId5"/>
    <p:sldLayoutId id="2147483655" r:id="rId6"/>
    <p:sldLayoutId id="2147483695" r:id="rId7"/>
    <p:sldLayoutId id="2147483696" r:id="rId8"/>
    <p:sldLayoutId id="2147483697" r:id="rId9"/>
    <p:sldLayoutId id="2147483699" r:id="rId10"/>
    <p:sldLayoutId id="2147483684" r:id="rId11"/>
    <p:sldLayoutId id="2147483694" r:id="rId12"/>
    <p:sldLayoutId id="2147483654" r:id="rId13"/>
    <p:sldLayoutId id="2147483702" r:id="rId14"/>
    <p:sldLayoutId id="2147483687" r:id="rId15"/>
    <p:sldLayoutId id="2147483688" r:id="rId16"/>
    <p:sldLayoutId id="2147483661" r:id="rId17"/>
    <p:sldLayoutId id="2147483704" r:id="rId18"/>
    <p:sldLayoutId id="2147483742" r:id="rId1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537BF08-75BA-421A-99FE-E0E5618D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4F9080-C8C2-406E-9CAD-3E76991A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AF2E81-26A4-440F-A8A4-A0986FA3C60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135B86A6-138A-4A28-AB13-4C24B97C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88D4DA1-666E-4D7E-9EEA-96C02103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78" r:id="rId3"/>
    <p:sldLayoutId id="2147483679" r:id="rId4"/>
    <p:sldLayoutId id="2147483703" r:id="rId5"/>
    <p:sldLayoutId id="2147483681" r:id="rId6"/>
    <p:sldLayoutId id="2147483683" r:id="rId7"/>
    <p:sldLayoutId id="2147483671" r:id="rId8"/>
    <p:sldLayoutId id="2147483672" r:id="rId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176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AD26D70-5616-4C05-9FA2-2E5524608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435402"/>
            <a:ext cx="4680000" cy="2400235"/>
          </a:xfrm>
        </p:spPr>
        <p:txBody>
          <a:bodyPr/>
          <a:lstStyle/>
          <a:p>
            <a:r>
              <a:rPr lang="de-DE" dirty="0"/>
              <a:t>Allianz </a:t>
            </a:r>
            <a:r>
              <a:rPr lang="de-DE" sz="6000" dirty="0"/>
              <a:t>&amp;</a:t>
            </a:r>
            <a:br>
              <a:rPr lang="de-DE" sz="6000" dirty="0"/>
            </a:br>
            <a:r>
              <a:rPr lang="de-DE" sz="6000" dirty="0"/>
              <a:t>        LILT</a:t>
            </a:r>
            <a:endParaRPr lang="de-DE" dirty="0">
              <a:solidFill>
                <a:srgbClr val="13A0D3"/>
              </a:solidFill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288FB4-8D6E-4564-A0F7-0020F4D3B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99" y="5938834"/>
            <a:ext cx="2958421" cy="546124"/>
          </a:xfrm>
        </p:spPr>
        <p:txBody>
          <a:bodyPr/>
          <a:lstStyle/>
          <a:p>
            <a:r>
              <a:rPr lang="de-DE" sz="1800" dirty="0"/>
              <a:t>Milano, 26 </a:t>
            </a:r>
            <a:r>
              <a:rPr lang="de-DE" sz="1800" dirty="0" err="1"/>
              <a:t>luglio</a:t>
            </a:r>
            <a:r>
              <a:rPr lang="de-DE" sz="1800" dirty="0"/>
              <a:t> 2022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E1A45A6-AAFC-4D86-9200-4A15BD345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© Allianz 2021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3E2C4E-D1DC-4625-89EF-83677A8652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Bildplatzhalter 15">
            <a:extLst>
              <a:ext uri="{FF2B5EF4-FFF2-40B4-BE49-F238E27FC236}">
                <a16:creationId xmlns:a16="http://schemas.microsoft.com/office/drawing/2014/main" id="{0094EAF5-46D7-412D-B629-9B71FF4F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5334000" y="0"/>
            <a:ext cx="68580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6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3156CD6-B09A-4C61-B24D-712CC009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" y="651030"/>
            <a:ext cx="5156440" cy="61007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E4F7CB-736A-4CFA-997F-CA6C2007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8766"/>
            <a:ext cx="5244445" cy="60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Le Convenzioni </a:t>
            </a:r>
            <a:r>
              <a:rPr lang="de-DE" dirty="0" err="1"/>
              <a:t>Nazionali</a:t>
            </a:r>
            <a:r>
              <a:rPr lang="de-DE" dirty="0"/>
              <a:t> </a:t>
            </a:r>
            <a:r>
              <a:rPr lang="de-DE" dirty="0">
                <a:solidFill>
                  <a:srgbClr val="13A0D3"/>
                </a:solidFill>
              </a:rPr>
              <a:t>Allianz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E3F422-C026-4059-A606-E77FBBB48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7" y="1921494"/>
            <a:ext cx="9324974" cy="3336593"/>
          </a:xfrm>
        </p:spPr>
        <p:txBody>
          <a:bodyPr/>
          <a:lstStyle/>
          <a:p>
            <a:r>
              <a:rPr lang="it-IT" sz="1600" dirty="0"/>
              <a:t>In un contesto estremamente competitivo come quello delle assicurazioni assume sempre più rilevanza il poter accedere a offerte dedicate, rappresentate dalle convenzioni.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Il target delle convenzioni Allianz è rappresentato da gruppi di persone che hanno caratteristiche di omogeneità e/o interessi comuni:</a:t>
            </a:r>
          </a:p>
          <a:p>
            <a:endParaRPr lang="it-IT" sz="1600" dirty="0"/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/>
              <a:t>gruppi di clienti di grandi aziende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/>
              <a:t>gruppi che esercitano la stessa professione o attività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/>
              <a:t>gruppi che condividono comportamenti e valori comuni.</a:t>
            </a:r>
          </a:p>
        </p:txBody>
      </p:sp>
    </p:spTree>
    <p:extLst>
      <p:ext uri="{BB962C8B-B14F-4D97-AF65-F5344CB8AC3E}">
        <p14:creationId xmlns:p14="http://schemas.microsoft.com/office/powerpoint/2010/main" val="252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Principali</a:t>
            </a:r>
            <a:r>
              <a:rPr lang="de-DE" dirty="0"/>
              <a:t> Convenzioni </a:t>
            </a:r>
            <a:r>
              <a:rPr lang="de-DE" dirty="0" err="1"/>
              <a:t>Nazionali</a:t>
            </a:r>
            <a:r>
              <a:rPr lang="de-DE" dirty="0"/>
              <a:t> </a:t>
            </a:r>
            <a:r>
              <a:rPr lang="de-DE" dirty="0">
                <a:solidFill>
                  <a:srgbClr val="13A0D3"/>
                </a:solidFill>
              </a:rPr>
              <a:t>Allianz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66EB254-C160-46A0-BABD-5BC71EC94045}"/>
              </a:ext>
            </a:extLst>
          </p:cNvPr>
          <p:cNvGrpSpPr/>
          <p:nvPr/>
        </p:nvGrpSpPr>
        <p:grpSpPr>
          <a:xfrm>
            <a:off x="3288338" y="1378335"/>
            <a:ext cx="6011830" cy="5146293"/>
            <a:chOff x="2926854" y="1378654"/>
            <a:chExt cx="6013222" cy="4818556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0D3DE1A4-8E1C-4A14-983B-67AB82831A46}"/>
                </a:ext>
              </a:extLst>
            </p:cNvPr>
            <p:cNvCxnSpPr/>
            <p:nvPr/>
          </p:nvCxnSpPr>
          <p:spPr>
            <a:xfrm>
              <a:off x="2926854" y="1378654"/>
              <a:ext cx="0" cy="481855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0332C040-5F96-4206-AA19-EBBF5496AF38}"/>
                </a:ext>
              </a:extLst>
            </p:cNvPr>
            <p:cNvCxnSpPr/>
            <p:nvPr/>
          </p:nvCxnSpPr>
          <p:spPr>
            <a:xfrm>
              <a:off x="5933465" y="1378654"/>
              <a:ext cx="0" cy="481855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83D28FD8-8991-4CF6-AB6E-D327B3975819}"/>
                </a:ext>
              </a:extLst>
            </p:cNvPr>
            <p:cNvCxnSpPr/>
            <p:nvPr/>
          </p:nvCxnSpPr>
          <p:spPr>
            <a:xfrm>
              <a:off x="8940076" y="1378654"/>
              <a:ext cx="0" cy="481855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DA9AE9-0ECA-4A8D-8A30-18764664136E}"/>
              </a:ext>
            </a:extLst>
          </p:cNvPr>
          <p:cNvSpPr/>
          <p:nvPr/>
        </p:nvSpPr>
        <p:spPr>
          <a:xfrm>
            <a:off x="374051" y="1378335"/>
            <a:ext cx="31253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000000"/>
                </a:solidFill>
                <a:latin typeface="Allianz Neo Light" panose="020B0304020203020204" pitchFamily="34" charset="0"/>
              </a:rPr>
              <a:t>LAVORATORI DIPENDENTI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A2a </a:t>
            </a: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Craem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Arca Enel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Croce Rossa Italiana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Aeronautica Militare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Arma dei Carabinieri 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Esercito Italiano 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Polizia di Stato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Guardia di Finanza 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Marina Militare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Polizia di Stato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Amministrazione Penitenziaria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Vigili del Fuoco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Presidenza del Consiglio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Ministero della Giustizia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Ministero degli Interni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Ministero Economia e Finanze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Ministero degli Esteri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Adecco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Agenzia delle Dogane e dei Monopoli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INPS</a:t>
            </a:r>
          </a:p>
          <a:p>
            <a:pPr marL="285693" indent="-285693">
              <a:buFontTx/>
              <a:buChar char="-"/>
            </a:pP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096041D-A2B3-42DC-AF5D-5D4D87D58248}"/>
              </a:ext>
            </a:extLst>
          </p:cNvPr>
          <p:cNvSpPr/>
          <p:nvPr/>
        </p:nvSpPr>
        <p:spPr>
          <a:xfrm>
            <a:off x="6311974" y="1454913"/>
            <a:ext cx="31253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000000"/>
                </a:solidFill>
                <a:latin typeface="Allianz Neo Light" panose="020B0304020203020204" pitchFamily="34" charset="0"/>
              </a:rPr>
              <a:t>ASSOCIAZIONI</a:t>
            </a:r>
          </a:p>
          <a:p>
            <a:pPr marL="285693" indent="-285693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Sky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Tesla </a:t>
            </a: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Owner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Federmanager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Cisl Scuola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Cassa Banca d’Italia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Associazione Magistrati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Giudici di pace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Associazione Camperisti</a:t>
            </a:r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Fiat 500 Club d’Italia</a:t>
            </a: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Vespa Club</a:t>
            </a: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Registro Italiano Alfa Romeo</a:t>
            </a:r>
          </a:p>
          <a:p>
            <a:pPr marL="285693" indent="-285693" fontAlgn="t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Fipav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 fontAlgn="t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Aics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 fontAlgn="t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Andi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Individua</a:t>
            </a: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CNEC</a:t>
            </a: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Confprofessioni</a:t>
            </a:r>
          </a:p>
          <a:p>
            <a:pPr marL="285693" indent="-285693" fontAlgn="t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Rivista del Gelato</a:t>
            </a:r>
          </a:p>
          <a:p>
            <a:pPr marL="285693" indent="-285693">
              <a:buFontTx/>
              <a:buChar char="-"/>
            </a:pP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B1429BD-2BA2-4753-9578-75E741195C57}"/>
              </a:ext>
            </a:extLst>
          </p:cNvPr>
          <p:cNvSpPr/>
          <p:nvPr/>
        </p:nvSpPr>
        <p:spPr>
          <a:xfrm>
            <a:off x="3330570" y="1398351"/>
            <a:ext cx="2981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000000"/>
                </a:solidFill>
                <a:latin typeface="Allianz Neo Light" panose="020B0304020203020204" pitchFamily="34" charset="0"/>
              </a:rPr>
              <a:t>LAVORATORI AUTONOMI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Artigiani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Commercianti</a:t>
            </a: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Ambulanti</a:t>
            </a:r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endParaRPr lang="it-IT" sz="1600" b="1" i="1" dirty="0">
              <a:solidFill>
                <a:srgbClr val="000000"/>
              </a:solidFill>
              <a:latin typeface="Allianz Neo Light" panose="020B0304020203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3A5088-42B0-4282-9111-94160A6F8296}"/>
              </a:ext>
            </a:extLst>
          </p:cNvPr>
          <p:cNvSpPr txBox="1"/>
          <p:nvPr/>
        </p:nvSpPr>
        <p:spPr>
          <a:xfrm>
            <a:off x="3362245" y="2902699"/>
            <a:ext cx="2893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000000"/>
                </a:solidFill>
                <a:latin typeface="Allianz Neo Light" panose="020B0304020203020204" pitchFamily="34" charset="0"/>
              </a:rPr>
              <a:t>CLIENTI DI GRANDI AZIENDE</a:t>
            </a:r>
          </a:p>
          <a:p>
            <a:pPr marL="285693" indent="-285693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Sky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A2a</a:t>
            </a:r>
          </a:p>
          <a:p>
            <a:pPr marL="285693" indent="-285693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TheFork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 err="1">
                <a:solidFill>
                  <a:srgbClr val="000000"/>
                </a:solidFill>
                <a:latin typeface="Allianz Neo Light" panose="020B0304020203020204" pitchFamily="34" charset="0"/>
              </a:rPr>
              <a:t>Verisure</a:t>
            </a:r>
            <a:endParaRPr lang="it-IT" sz="1600" dirty="0">
              <a:solidFill>
                <a:srgbClr val="000000"/>
              </a:solidFill>
              <a:latin typeface="Allianz Neo Light" panose="020B0304020203020204" pitchFamily="34" charset="0"/>
            </a:endParaRPr>
          </a:p>
          <a:p>
            <a:pPr marL="285693" indent="-285693">
              <a:buFontTx/>
              <a:buChar char="-"/>
            </a:pPr>
            <a:r>
              <a:rPr lang="it-IT" sz="1600" dirty="0">
                <a:solidFill>
                  <a:srgbClr val="000000"/>
                </a:solidFill>
                <a:latin typeface="Allianz Neo Light" panose="020B0304020203020204" pitchFamily="34" charset="0"/>
              </a:rPr>
              <a:t>Dekra</a:t>
            </a:r>
          </a:p>
        </p:txBody>
      </p:sp>
    </p:spTree>
    <p:extLst>
      <p:ext uri="{BB962C8B-B14F-4D97-AF65-F5344CB8AC3E}">
        <p14:creationId xmlns:p14="http://schemas.microsoft.com/office/powerpoint/2010/main" val="352323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 err="1"/>
              <a:t>Garanzie</a:t>
            </a:r>
            <a:r>
              <a:rPr lang="de-DE" dirty="0"/>
              <a:t> Auto – </a:t>
            </a:r>
            <a:r>
              <a:rPr lang="de-DE" dirty="0">
                <a:solidFill>
                  <a:srgbClr val="13A0D3"/>
                </a:solidFill>
              </a:rPr>
              <a:t>i </a:t>
            </a:r>
            <a:r>
              <a:rPr lang="de-DE" dirty="0" err="1">
                <a:solidFill>
                  <a:srgbClr val="13A0D3"/>
                </a:solidFill>
              </a:rPr>
              <a:t>vantaggi</a:t>
            </a:r>
            <a:r>
              <a:rPr lang="de-DE" dirty="0">
                <a:solidFill>
                  <a:srgbClr val="13A0D3"/>
                </a:solidFill>
              </a:rPr>
              <a:t> per LILT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E3F422-C026-4059-A606-E77FBBB48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78433"/>
            <a:ext cx="10964153" cy="373390"/>
          </a:xfrm>
        </p:spPr>
        <p:txBody>
          <a:bodyPr/>
          <a:lstStyle/>
          <a:p>
            <a:r>
              <a:rPr lang="it-IT" dirty="0"/>
              <a:t>La Convenzione Nazionale è disponibile a tutte le agenzie Allianz distribuite sull’intero territorio nazionale (oltre 2.000)</a:t>
            </a:r>
            <a:r>
              <a:rPr lang="it-IT" sz="1600" dirty="0"/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1B13A09-43CF-4845-8E3C-8E363671773B}"/>
              </a:ext>
            </a:extLst>
          </p:cNvPr>
          <p:cNvGrpSpPr/>
          <p:nvPr/>
        </p:nvGrpSpPr>
        <p:grpSpPr>
          <a:xfrm>
            <a:off x="367552" y="2138354"/>
            <a:ext cx="689054" cy="863808"/>
            <a:chOff x="509448" y="1300419"/>
            <a:chExt cx="689214" cy="864008"/>
          </a:xfrm>
        </p:grpSpPr>
        <p:pic>
          <p:nvPicPr>
            <p:cNvPr id="8" name="Elemento grafico 45">
              <a:extLst>
                <a:ext uri="{FF2B5EF4-FFF2-40B4-BE49-F238E27FC236}">
                  <a16:creationId xmlns:a16="http://schemas.microsoft.com/office/drawing/2014/main" id="{FD0C18F2-86E4-49D0-A159-08D1BCF8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9448" y="1300419"/>
              <a:ext cx="689214" cy="68921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820BB9B-5F0A-4A0C-AD67-D235A63264A3}"/>
                </a:ext>
              </a:extLst>
            </p:cNvPr>
            <p:cNvSpPr txBox="1"/>
            <p:nvPr/>
          </p:nvSpPr>
          <p:spPr>
            <a:xfrm>
              <a:off x="600812" y="1834355"/>
              <a:ext cx="475626" cy="330072"/>
            </a:xfrm>
            <a:prstGeom prst="rect">
              <a:avLst/>
            </a:prstGeom>
          </p:spPr>
          <p:txBody>
            <a:bodyPr vert="horz" wrap="none" lIns="71983" tIns="71983" rIns="71983" bIns="71983" rtlCol="0">
              <a:spAutoFit/>
            </a:bodyPr>
            <a:lstStyle/>
            <a:p>
              <a:pPr algn="ctr"/>
              <a:r>
                <a:rPr lang="it-IT" sz="1200" b="1" dirty="0">
                  <a:latin typeface="Allianz Neo Condensed" panose="020B0506020203020204" pitchFamily="34" charset="0"/>
                </a:rPr>
                <a:t>AUTO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CD89174C-55CD-4749-BD49-61BF425648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91" y="4829604"/>
            <a:ext cx="594174" cy="373389"/>
          </a:xfrm>
          <a:prstGeom prst="rect">
            <a:avLst/>
          </a:prstGeom>
          <a:solidFill>
            <a:srgbClr val="293D8E"/>
          </a:solidFill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AA9F41-0BE9-4182-911D-0D6F723353A8}"/>
              </a:ext>
            </a:extLst>
          </p:cNvPr>
          <p:cNvSpPr txBox="1"/>
          <p:nvPr/>
        </p:nvSpPr>
        <p:spPr>
          <a:xfrm>
            <a:off x="6671134" y="1887171"/>
            <a:ext cx="4608239" cy="2853806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Sconti: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dall’ 8% al 40% su garanzia RCA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dal 10% al 50% su garanzia Incendio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dal 10% al 50% su garanzia Furto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dal 10% al 40% su garanzia </a:t>
            </a:r>
            <a:r>
              <a:rPr lang="it-IT" sz="1600" dirty="0" err="1">
                <a:solidFill>
                  <a:schemeClr val="bg1"/>
                </a:solidFill>
              </a:rPr>
              <a:t>Kasko</a:t>
            </a:r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 garanzia Assistenza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 su garanzia Tutela Legale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 Imprevisti da Circolazione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25% su Infortuni del conducente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2B40DC-A7FA-4858-9DA5-0932D1FB2E90}"/>
              </a:ext>
            </a:extLst>
          </p:cNvPr>
          <p:cNvSpPr txBox="1"/>
          <p:nvPr/>
        </p:nvSpPr>
        <p:spPr>
          <a:xfrm>
            <a:off x="1416563" y="1887170"/>
            <a:ext cx="4895411" cy="883865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Beneficiari: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associati LILT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familiari conviventi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837A085-65E4-4CF5-95CA-CD24CCDB0F72}"/>
              </a:ext>
            </a:extLst>
          </p:cNvPr>
          <p:cNvSpPr txBox="1"/>
          <p:nvPr/>
        </p:nvSpPr>
        <p:spPr>
          <a:xfrm>
            <a:off x="6671137" y="4506518"/>
            <a:ext cx="4608239" cy="1868921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Sconti: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dal   3% al 35% su garanzia RCA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10% su garanzia Incendio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10% su garanzia Furto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 garanzia Assistenza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 Tutela Legale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 Infortuni del conducente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5B69D4-DF7C-4C5B-994B-AC02AB45792B}"/>
              </a:ext>
            </a:extLst>
          </p:cNvPr>
          <p:cNvSpPr txBox="1"/>
          <p:nvPr/>
        </p:nvSpPr>
        <p:spPr>
          <a:xfrm>
            <a:off x="1416567" y="4536708"/>
            <a:ext cx="4895408" cy="883865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Beneficiari: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associati LILT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familiari conviventi</a:t>
            </a:r>
          </a:p>
        </p:txBody>
      </p:sp>
    </p:spTree>
    <p:extLst>
      <p:ext uri="{BB962C8B-B14F-4D97-AF65-F5344CB8AC3E}">
        <p14:creationId xmlns:p14="http://schemas.microsoft.com/office/powerpoint/2010/main" val="313638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10799946" cy="932854"/>
          </a:xfrm>
        </p:spPr>
        <p:txBody>
          <a:bodyPr/>
          <a:lstStyle/>
          <a:p>
            <a:r>
              <a:rPr lang="de-DE" dirty="0" err="1"/>
              <a:t>Garanzie</a:t>
            </a:r>
            <a:r>
              <a:rPr lang="de-DE" dirty="0"/>
              <a:t> Casa e </a:t>
            </a:r>
            <a:r>
              <a:rPr lang="de-DE" dirty="0" err="1"/>
              <a:t>Patrimonio</a:t>
            </a:r>
            <a:r>
              <a:rPr lang="de-DE" dirty="0"/>
              <a:t> – </a:t>
            </a:r>
            <a:r>
              <a:rPr lang="de-DE" dirty="0">
                <a:solidFill>
                  <a:srgbClr val="13A0D3"/>
                </a:solidFill>
              </a:rPr>
              <a:t>i </a:t>
            </a:r>
            <a:r>
              <a:rPr lang="de-DE" dirty="0" err="1">
                <a:solidFill>
                  <a:srgbClr val="13A0D3"/>
                </a:solidFill>
              </a:rPr>
              <a:t>vantaggi</a:t>
            </a:r>
            <a:r>
              <a:rPr lang="de-DE" dirty="0">
                <a:solidFill>
                  <a:srgbClr val="13A0D3"/>
                </a:solidFill>
              </a:rPr>
              <a:t> per LILT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E3F422-C026-4059-A606-E77FBBB48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78433"/>
            <a:ext cx="10964153" cy="373390"/>
          </a:xfrm>
        </p:spPr>
        <p:txBody>
          <a:bodyPr/>
          <a:lstStyle/>
          <a:p>
            <a:r>
              <a:rPr lang="it-IT" dirty="0"/>
              <a:t>La Convenzione Nazionale è disponibile a tutte le agenzie Allianz distribuite sull’intero territorio nazionale (oltre 2.000)</a:t>
            </a:r>
            <a:r>
              <a:rPr lang="it-IT" sz="1600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2B40DC-A7FA-4858-9DA5-0932D1FB2E90}"/>
              </a:ext>
            </a:extLst>
          </p:cNvPr>
          <p:cNvSpPr txBox="1"/>
          <p:nvPr/>
        </p:nvSpPr>
        <p:spPr>
          <a:xfrm>
            <a:off x="1416563" y="2179405"/>
            <a:ext cx="4895411" cy="883865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Beneficiari: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associati LILT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familiari conviventi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736AF3E3-5BC4-48D3-B0CD-D97D837E5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375" y="2359467"/>
            <a:ext cx="514232" cy="51423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348826-911D-497F-899D-0D8692BA9142}"/>
              </a:ext>
            </a:extLst>
          </p:cNvPr>
          <p:cNvSpPr txBox="1"/>
          <p:nvPr/>
        </p:nvSpPr>
        <p:spPr>
          <a:xfrm>
            <a:off x="6671134" y="2185400"/>
            <a:ext cx="4608239" cy="1622699"/>
          </a:xfrm>
          <a:prstGeom prst="rect">
            <a:avLst/>
          </a:prstGeom>
          <a:noFill/>
        </p:spPr>
        <p:txBody>
          <a:bodyPr vert="horz" wrap="square" lIns="71983" tIns="71983" rIns="71983" bIns="71983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Sconto:</a:t>
            </a:r>
          </a:p>
          <a:p>
            <a:pPr marL="285693" indent="-285693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bg1"/>
                </a:solidFill>
              </a:rPr>
              <a:t>20% sugli Ambiti Fabbricato / Contenuto / Furto e rapina / RC della Famiglia / RC della Casa / Tutela solo per le Soluzioni ESSENTIAL, PLUS e PREMIUM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10799946" cy="932854"/>
          </a:xfrm>
        </p:spPr>
        <p:txBody>
          <a:bodyPr/>
          <a:lstStyle/>
          <a:p>
            <a:r>
              <a:rPr lang="de-DE" dirty="0" err="1"/>
              <a:t>Prossimi</a:t>
            </a:r>
            <a:r>
              <a:rPr lang="de-DE" dirty="0"/>
              <a:t> </a:t>
            </a:r>
            <a:r>
              <a:rPr lang="de-DE" dirty="0" err="1"/>
              <a:t>passi</a:t>
            </a:r>
            <a:endParaRPr lang="de-DE" dirty="0">
              <a:solidFill>
                <a:srgbClr val="13A0D3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417F4D-B44C-45DE-A152-7DDE171560A0}"/>
              </a:ext>
            </a:extLst>
          </p:cNvPr>
          <p:cNvSpPr txBox="1"/>
          <p:nvPr/>
        </p:nvSpPr>
        <p:spPr>
          <a:xfrm>
            <a:off x="510022" y="1648824"/>
            <a:ext cx="100494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Informazioni necessarie: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      - Denominazione Associazione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 - Sede Legale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 - Codice Fiscale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 - Partita IVA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 - E-mail ufficiale per comunicazioni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 - PEC ufficiale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-  fac-simile tessera associativa in vigore o documento comprovante</a:t>
            </a:r>
          </a:p>
          <a:p>
            <a:r>
              <a:rPr lang="it-IT" sz="1600" dirty="0">
                <a:solidFill>
                  <a:schemeClr val="bg1"/>
                </a:solidFill>
              </a:rPr>
              <a:t>     - costo tessera associativa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Predisposizione Offerta Pubblica a cura Allianz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Definizione Piano di Comunicazione  (agenzie Allianz / Sito Internet LILT)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Ipotesi data lancio: novembre / dicembre 2022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  <a:p>
            <a:pPr marL="285693" indent="-285693">
              <a:buFontTx/>
              <a:buChar char="-"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229A74-A372-4DF1-81CC-23F9B064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2" y="711544"/>
            <a:ext cx="5172891" cy="60759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ECCA9E-9A7D-4D3F-B16D-854BD9FE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94" y="768106"/>
            <a:ext cx="5094969" cy="60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ED3743-3A2E-40CB-9302-8A29A9EF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" y="727327"/>
            <a:ext cx="5204462" cy="61150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BE83AA-984E-4EED-B391-04F17542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227" y="733557"/>
            <a:ext cx="5204462" cy="60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CB2939B-30B0-4FCE-A680-53317BC7B1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376CA6-EAD7-4E14-AB5F-E0F6BBDF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6" y="678730"/>
            <a:ext cx="5162916" cy="60919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2663287-75FC-41FA-8055-88DA306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46" y="678730"/>
            <a:ext cx="5162916" cy="60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60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2.xml><?xml version="1.0" encoding="utf-8"?>
<a:theme xmlns:a="http://schemas.openxmlformats.org/drawingml/2006/main" name="Divider + end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3.xml><?xml version="1.0" encoding="utf-8"?>
<a:theme xmlns:a="http://schemas.openxmlformats.org/drawingml/2006/main" name="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4.xml><?xml version="1.0" encoding="utf-8"?>
<a:theme xmlns:a="http://schemas.openxmlformats.org/drawingml/2006/main" name="Content charts blu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9ED9FE1454E438FB94B6A2B2506BB" ma:contentTypeVersion="13" ma:contentTypeDescription="Create a new document." ma:contentTypeScope="" ma:versionID="a976e21ddbd192fdc99276e57a73cd6d">
  <xsd:schema xmlns:xsd="http://www.w3.org/2001/XMLSchema" xmlns:xs="http://www.w3.org/2001/XMLSchema" xmlns:p="http://schemas.microsoft.com/office/2006/metadata/properties" xmlns:ns3="8119b798-1b55-4a61-ae51-28b7310d3650" xmlns:ns4="f2ad93ca-cc63-45e6-b351-f37927991c15" targetNamespace="http://schemas.microsoft.com/office/2006/metadata/properties" ma:root="true" ma:fieldsID="55c11da9145bb510ca1243b8444c910d" ns3:_="" ns4:_="">
    <xsd:import namespace="8119b798-1b55-4a61-ae51-28b7310d3650"/>
    <xsd:import namespace="f2ad93ca-cc63-45e6-b351-f37927991c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9b798-1b55-4a61-ae51-28b7310d3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93ca-cc63-45e6-b351-f37927991c1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0133E-BBAB-4BF3-B796-9897AC991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9b798-1b55-4a61-ae51-28b7310d3650"/>
    <ds:schemaRef ds:uri="f2ad93ca-cc63-45e6-b351-f37927991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9EEEB4-116B-45D7-A00E-4485C1BF4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38861-3DAC-4F8A-8FBD-A33F14A90246}">
  <ds:schemaRefs>
    <ds:schemaRef ds:uri="http://schemas.openxmlformats.org/package/2006/metadata/core-properties"/>
    <ds:schemaRef ds:uri="http://schemas.microsoft.com/office/2006/documentManagement/types"/>
    <ds:schemaRef ds:uri="8119b798-1b55-4a61-ae51-28b7310d365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2ad93ca-cc63-45e6-b351-f37927991c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DesignAllianz Benutzerfarben</Template>
  <TotalTime>0</TotalTime>
  <Words>479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Allianz Neo Condensed</vt:lpstr>
      <vt:lpstr>Allianz Neo Light</vt:lpstr>
      <vt:lpstr>Arial</vt:lpstr>
      <vt:lpstr>Calibri</vt:lpstr>
      <vt:lpstr>Symbol</vt:lpstr>
      <vt:lpstr>Wingdings</vt:lpstr>
      <vt:lpstr>Title charts</vt:lpstr>
      <vt:lpstr>Divider + end charts</vt:lpstr>
      <vt:lpstr>Content charts white</vt:lpstr>
      <vt:lpstr>Content charts blue</vt:lpstr>
      <vt:lpstr>Allianz &amp;         LILT</vt:lpstr>
      <vt:lpstr>Le Convenzioni Nazionali Allianz</vt:lpstr>
      <vt:lpstr>Le Principali Convenzioni Nazionali Allianz</vt:lpstr>
      <vt:lpstr>Garanzie Auto – i vantaggi per LILT</vt:lpstr>
      <vt:lpstr>Garanzie Casa e Patrimonio – i vantaggi per LILT</vt:lpstr>
      <vt:lpstr>Prossimi passi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Mik Schulz</dc:creator>
  <cp:lastModifiedBy>Zizzadoro, Roberto (Allianz Spa)</cp:lastModifiedBy>
  <cp:revision>524</cp:revision>
  <dcterms:created xsi:type="dcterms:W3CDTF">2021-05-25T12:15:33Z</dcterms:created>
  <dcterms:modified xsi:type="dcterms:W3CDTF">2022-07-26T13:59:10Z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0x0101007F79ED9FE1454E438FB94B6A2B2506BB</vt:lpwstr>
  </property>
  <property fmtid="{D5CDD505-2E9C-101B-9397-08002B2CF9AE}" pid="4" name="_NewReviewCycle">
    <vt:lpwstr/>
  </property>
  <property fmtid="{D5CDD505-2E9C-101B-9397-08002B2CF9AE}" pid="8" name="MSIP_Label_ce5f591a-3248-43e9-9b70-1ad50135772d_Enabled">
    <vt:lpwstr>true</vt:lpwstr>
  </property>
  <property fmtid="{D5CDD505-2E9C-101B-9397-08002B2CF9AE}" pid="9" name="MSIP_Label_ce5f591a-3248-43e9-9b70-1ad50135772d_SetDate">
    <vt:lpwstr>2021-07-29T09:20:11Z</vt:lpwstr>
  </property>
  <property fmtid="{D5CDD505-2E9C-101B-9397-08002B2CF9AE}" pid="10" name="MSIP_Label_ce5f591a-3248-43e9-9b70-1ad50135772d_Method">
    <vt:lpwstr>Privileged</vt:lpwstr>
  </property>
  <property fmtid="{D5CDD505-2E9C-101B-9397-08002B2CF9AE}" pid="11" name="MSIP_Label_ce5f591a-3248-43e9-9b70-1ad50135772d_Name">
    <vt:lpwstr>ce5f591a-3248-43e9-9b70-1ad50135772d</vt:lpwstr>
  </property>
  <property fmtid="{D5CDD505-2E9C-101B-9397-08002B2CF9AE}" pid="12" name="MSIP_Label_ce5f591a-3248-43e9-9b70-1ad50135772d_SiteId">
    <vt:lpwstr>6e06e42d-6925-47c6-b9e7-9581c7ca302a</vt:lpwstr>
  </property>
  <property fmtid="{D5CDD505-2E9C-101B-9397-08002B2CF9AE}" pid="13" name="MSIP_Label_ce5f591a-3248-43e9-9b70-1ad50135772d_ActionId">
    <vt:lpwstr>cae8452c-7462-4e0b-86f6-dfc751feef05</vt:lpwstr>
  </property>
  <property fmtid="{D5CDD505-2E9C-101B-9397-08002B2CF9AE}" pid="14" name="MSIP_Label_ce5f591a-3248-43e9-9b70-1ad50135772d_ContentBits">
    <vt:lpwstr>0</vt:lpwstr>
  </property>
</Properties>
</file>