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0" i="0">
                <a:solidFill>
                  <a:srgbClr val="3B3B3B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rgbClr val="59595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rgbClr val="3B3B3B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rgbClr val="59595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rgbClr val="3B3B3B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rgbClr val="3B3B3B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8294" y="2046792"/>
            <a:ext cx="7455534" cy="1348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0" i="0">
                <a:solidFill>
                  <a:srgbClr val="3B3B3B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4230" y="4015241"/>
            <a:ext cx="11033125" cy="3286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rgbClr val="595959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798972" y="3136541"/>
            <a:ext cx="16379190" cy="3396615"/>
          </a:xfrm>
          <a:prstGeom prst="rect"/>
        </p:spPr>
        <p:txBody>
          <a:bodyPr wrap="square" lIns="0" tIns="522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115"/>
              </a:spcBef>
            </a:pPr>
            <a:r>
              <a:rPr dirty="0" sz="10700" spc="-360">
                <a:solidFill>
                  <a:srgbClr val="D3AE38"/>
                </a:solidFill>
                <a:latin typeface="Times New Roman"/>
                <a:cs typeface="Times New Roman"/>
              </a:rPr>
              <a:t>IL</a:t>
            </a:r>
            <a:r>
              <a:rPr dirty="0" sz="10700" spc="50">
                <a:solidFill>
                  <a:srgbClr val="D3AE38"/>
                </a:solidFill>
                <a:latin typeface="Times New Roman"/>
                <a:cs typeface="Times New Roman"/>
              </a:rPr>
              <a:t> </a:t>
            </a:r>
            <a:r>
              <a:rPr dirty="0" sz="10700" spc="-795">
                <a:solidFill>
                  <a:srgbClr val="CDB134"/>
                </a:solidFill>
                <a:latin typeface="Times New Roman"/>
                <a:cs typeface="Times New Roman"/>
              </a:rPr>
              <a:t>MENU</a:t>
            </a:r>
            <a:r>
              <a:rPr dirty="0" sz="10700" spc="600">
                <a:solidFill>
                  <a:srgbClr val="CDB134"/>
                </a:solidFill>
                <a:latin typeface="Times New Roman"/>
                <a:cs typeface="Times New Roman"/>
              </a:rPr>
              <a:t> </a:t>
            </a:r>
            <a:r>
              <a:rPr dirty="0" sz="10700" spc="-710">
                <a:solidFill>
                  <a:srgbClr val="D3AE38"/>
                </a:solidFill>
                <a:latin typeface="Times New Roman"/>
                <a:cs typeface="Times New Roman"/>
              </a:rPr>
              <a:t>DELLA</a:t>
            </a:r>
            <a:r>
              <a:rPr dirty="0" sz="10700" spc="210">
                <a:solidFill>
                  <a:srgbClr val="D3AE38"/>
                </a:solidFill>
                <a:latin typeface="Times New Roman"/>
                <a:cs typeface="Times New Roman"/>
              </a:rPr>
              <a:t> </a:t>
            </a:r>
            <a:r>
              <a:rPr dirty="0" sz="10700" spc="-710">
                <a:solidFill>
                  <a:srgbClr val="D3AF36"/>
                </a:solidFill>
                <a:latin typeface="Times New Roman"/>
                <a:cs typeface="Times New Roman"/>
              </a:rPr>
              <a:t>SPERANZA</a:t>
            </a:r>
            <a:endParaRPr sz="10700">
              <a:latin typeface="Times New Roman"/>
              <a:cs typeface="Times New Roman"/>
            </a:endParaRPr>
          </a:p>
          <a:p>
            <a:pPr marL="4116070" marR="3604895" indent="-352425">
              <a:lnSpc>
                <a:spcPct val="101600"/>
              </a:lnSpc>
              <a:spcBef>
                <a:spcPts val="1270"/>
              </a:spcBef>
            </a:pPr>
            <a:r>
              <a:rPr dirty="0" sz="3450" spc="-35" i="1">
                <a:solidFill>
                  <a:srgbClr val="2F2F2F"/>
                </a:solidFill>
                <a:latin typeface="Times New Roman"/>
                <a:cs typeface="Times New Roman"/>
              </a:rPr>
              <a:t>Fiabe</a:t>
            </a:r>
            <a:r>
              <a:rPr dirty="0" sz="3450" spc="-45" i="1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dirty="0" sz="3450" spc="50" i="1">
                <a:solidFill>
                  <a:srgbClr val="2A4652"/>
                </a:solidFill>
                <a:latin typeface="Times New Roman"/>
                <a:cs typeface="Times New Roman"/>
              </a:rPr>
              <a:t>di</a:t>
            </a:r>
            <a:r>
              <a:rPr dirty="0" sz="3450" spc="-290" i="1">
                <a:solidFill>
                  <a:srgbClr val="2A4652"/>
                </a:solidFill>
                <a:latin typeface="Times New Roman"/>
                <a:cs typeface="Times New Roman"/>
              </a:rPr>
              <a:t> </a:t>
            </a:r>
            <a:r>
              <a:rPr dirty="0" sz="3450" spc="225" i="1">
                <a:solidFill>
                  <a:srgbClr val="2D2D2D"/>
                </a:solidFill>
                <a:latin typeface="Times New Roman"/>
                <a:cs typeface="Times New Roman"/>
              </a:rPr>
              <a:t>accompagnamento</a:t>
            </a:r>
            <a:r>
              <a:rPr dirty="0" sz="3450" spc="-345" i="1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3450" spc="195" i="1">
                <a:solidFill>
                  <a:srgbClr val="282828"/>
                </a:solidFill>
                <a:latin typeface="Times New Roman"/>
                <a:cs typeface="Times New Roman"/>
              </a:rPr>
              <a:t>e</a:t>
            </a:r>
            <a:r>
              <a:rPr dirty="0" sz="3450" spc="10" i="1">
                <a:solidFill>
                  <a:srgbClr val="282828"/>
                </a:solidFill>
                <a:latin typeface="Times New Roman"/>
                <a:cs typeface="Times New Roman"/>
              </a:rPr>
              <a:t> </a:t>
            </a:r>
            <a:r>
              <a:rPr dirty="0" sz="3450" spc="60" i="1">
                <a:solidFill>
                  <a:srgbClr val="2D2D2D"/>
                </a:solidFill>
                <a:latin typeface="Times New Roman"/>
                <a:cs typeface="Times New Roman"/>
              </a:rPr>
              <a:t>Ricette</a:t>
            </a:r>
            <a:r>
              <a:rPr dirty="0" sz="3450" spc="80" i="1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3450" spc="-55" i="1">
                <a:solidFill>
                  <a:srgbClr val="2A2A2A"/>
                </a:solidFill>
                <a:latin typeface="Times New Roman"/>
                <a:cs typeface="Times New Roman"/>
              </a:rPr>
              <a:t>deII’Anima </a:t>
            </a:r>
            <a:r>
              <a:rPr dirty="0" sz="3450" i="1">
                <a:solidFill>
                  <a:srgbClr val="2D2D2D"/>
                </a:solidFill>
                <a:latin typeface="Times New Roman"/>
                <a:cs typeface="Times New Roman"/>
              </a:rPr>
              <a:t>per</a:t>
            </a:r>
            <a:r>
              <a:rPr dirty="0" sz="3450" spc="-25" i="1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3450" spc="50" i="1">
                <a:solidFill>
                  <a:srgbClr val="2B2B2B"/>
                </a:solidFill>
                <a:latin typeface="Times New Roman"/>
                <a:cs typeface="Times New Roman"/>
              </a:rPr>
              <a:t>nutrire</a:t>
            </a:r>
            <a:r>
              <a:rPr dirty="0" sz="3450" spc="-40" i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450" spc="-10" i="1">
                <a:solidFill>
                  <a:srgbClr val="343434"/>
                </a:solidFill>
                <a:latin typeface="Times New Roman"/>
                <a:cs typeface="Times New Roman"/>
              </a:rPr>
              <a:t>la</a:t>
            </a:r>
            <a:r>
              <a:rPr dirty="0" sz="3450" spc="75" i="1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dirty="0" sz="3450" i="1">
                <a:solidFill>
                  <a:srgbClr val="262626"/>
                </a:solidFill>
                <a:latin typeface="Times New Roman"/>
                <a:cs typeface="Times New Roman"/>
              </a:rPr>
              <a:t>dignità</a:t>
            </a:r>
            <a:r>
              <a:rPr dirty="0" sz="3450" spc="125" i="1">
                <a:solidFill>
                  <a:srgbClr val="262626"/>
                </a:solidFill>
                <a:latin typeface="Times New Roman"/>
                <a:cs typeface="Times New Roman"/>
              </a:rPr>
              <a:t> </a:t>
            </a:r>
            <a:r>
              <a:rPr dirty="0" sz="3450" i="1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dirty="0" sz="3450" spc="20" i="1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dirty="0" sz="3450" i="1">
                <a:solidFill>
                  <a:srgbClr val="2B2B2B"/>
                </a:solidFill>
                <a:latin typeface="Times New Roman"/>
                <a:cs typeface="Times New Roman"/>
              </a:rPr>
              <a:t>scacciare</a:t>
            </a:r>
            <a:r>
              <a:rPr dirty="0" sz="3450" spc="95" i="1">
                <a:solidFill>
                  <a:srgbClr val="2B2B2B"/>
                </a:solidFill>
                <a:latin typeface="Times New Roman"/>
                <a:cs typeface="Times New Roman"/>
              </a:rPr>
              <a:t> </a:t>
            </a:r>
            <a:r>
              <a:rPr dirty="0" sz="3450" spc="-165" i="1">
                <a:solidFill>
                  <a:srgbClr val="262626"/>
                </a:solidFill>
                <a:latin typeface="Times New Roman"/>
                <a:cs typeface="Times New Roman"/>
              </a:rPr>
              <a:t>la</a:t>
            </a:r>
            <a:r>
              <a:rPr dirty="0" sz="3450" i="1">
                <a:solidFill>
                  <a:srgbClr val="262626"/>
                </a:solidFill>
                <a:latin typeface="Times New Roman"/>
                <a:cs typeface="Times New Roman"/>
              </a:rPr>
              <a:t> </a:t>
            </a:r>
            <a:r>
              <a:rPr dirty="0" sz="3450" spc="-10" i="1">
                <a:solidFill>
                  <a:srgbClr val="2F2F2F"/>
                </a:solidFill>
                <a:latin typeface="Times New Roman"/>
                <a:cs typeface="Times New Roman"/>
              </a:rPr>
              <a:t>solitudine.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77496" y="7114046"/>
            <a:ext cx="6540500" cy="3790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300">
                <a:solidFill>
                  <a:srgbClr val="D4B564"/>
                </a:solidFill>
                <a:latin typeface="Times New Roman"/>
                <a:cs typeface="Times New Roman"/>
              </a:rPr>
              <a:t>Classe</a:t>
            </a:r>
            <a:r>
              <a:rPr dirty="0" sz="2300" spc="90">
                <a:solidFill>
                  <a:srgbClr val="D4B564"/>
                </a:solidFill>
                <a:latin typeface="Times New Roman"/>
                <a:cs typeface="Times New Roman"/>
              </a:rPr>
              <a:t> </a:t>
            </a:r>
            <a:r>
              <a:rPr dirty="0" sz="2300" spc="-254">
                <a:solidFill>
                  <a:srgbClr val="D6A73B"/>
                </a:solidFill>
                <a:latin typeface="Times New Roman"/>
                <a:cs typeface="Times New Roman"/>
              </a:rPr>
              <a:t>V</a:t>
            </a:r>
            <a:r>
              <a:rPr dirty="0" sz="2300" spc="45">
                <a:solidFill>
                  <a:srgbClr val="D6A73B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C6B156"/>
                </a:solidFill>
                <a:latin typeface="Times New Roman"/>
                <a:cs typeface="Times New Roman"/>
              </a:rPr>
              <a:t>-</a:t>
            </a:r>
            <a:r>
              <a:rPr dirty="0" sz="2300" spc="95">
                <a:solidFill>
                  <a:srgbClr val="C6B156"/>
                </a:solidFill>
                <a:latin typeface="Times New Roman"/>
                <a:cs typeface="Times New Roman"/>
              </a:rPr>
              <a:t> </a:t>
            </a:r>
            <a:r>
              <a:rPr dirty="0" sz="2300" spc="95">
                <a:solidFill>
                  <a:srgbClr val="CCAF42"/>
                </a:solidFill>
                <a:latin typeface="Times New Roman"/>
                <a:cs typeface="Times New Roman"/>
              </a:rPr>
              <a:t>lstituto</a:t>
            </a:r>
            <a:r>
              <a:rPr dirty="0" sz="2300" spc="65">
                <a:solidFill>
                  <a:srgbClr val="CCAF42"/>
                </a:solidFill>
                <a:latin typeface="Times New Roman"/>
                <a:cs typeface="Times New Roman"/>
              </a:rPr>
              <a:t> </a:t>
            </a:r>
            <a:r>
              <a:rPr dirty="0" sz="2300" spc="80">
                <a:solidFill>
                  <a:srgbClr val="CDB849"/>
                </a:solidFill>
                <a:latin typeface="Times New Roman"/>
                <a:cs typeface="Times New Roman"/>
              </a:rPr>
              <a:t>Alberghiero</a:t>
            </a:r>
            <a:r>
              <a:rPr dirty="0" sz="2300" spc="180">
                <a:solidFill>
                  <a:srgbClr val="CDB849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C1B357"/>
                </a:solidFill>
                <a:latin typeface="Times New Roman"/>
                <a:cs typeface="Times New Roman"/>
              </a:rPr>
              <a:t>|</a:t>
            </a:r>
            <a:r>
              <a:rPr dirty="0" sz="2300" spc="100">
                <a:solidFill>
                  <a:srgbClr val="C1B357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CAAC52"/>
                </a:solidFill>
                <a:latin typeface="Times New Roman"/>
                <a:cs typeface="Times New Roman"/>
              </a:rPr>
              <a:t>Concorso</a:t>
            </a:r>
            <a:r>
              <a:rPr dirty="0" sz="2300" spc="355">
                <a:solidFill>
                  <a:srgbClr val="CAAC52"/>
                </a:solidFill>
                <a:latin typeface="Times New Roman"/>
                <a:cs typeface="Times New Roman"/>
              </a:rPr>
              <a:t> </a:t>
            </a:r>
            <a:r>
              <a:rPr dirty="0" sz="2300" spc="-265">
                <a:solidFill>
                  <a:srgbClr val="DBB52D"/>
                </a:solidFill>
                <a:latin typeface="Times New Roman"/>
                <a:cs typeface="Times New Roman"/>
              </a:rPr>
              <a:t>LILT</a:t>
            </a:r>
            <a:r>
              <a:rPr dirty="0" sz="2300" spc="50">
                <a:solidFill>
                  <a:srgbClr val="DBB52D"/>
                </a:solidFill>
                <a:latin typeface="Times New Roman"/>
                <a:cs typeface="Times New Roman"/>
              </a:rPr>
              <a:t> </a:t>
            </a:r>
            <a:r>
              <a:rPr dirty="0" sz="2300" spc="-20">
                <a:solidFill>
                  <a:srgbClr val="DFB13A"/>
                </a:solidFill>
                <a:latin typeface="Times New Roman"/>
                <a:cs typeface="Times New Roman"/>
              </a:rPr>
              <a:t>2026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324991" y="955856"/>
            <a:ext cx="17587595" cy="1843405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9050">
              <a:lnSpc>
                <a:spcPts val="6670"/>
              </a:lnSpc>
              <a:spcBef>
                <a:spcPts val="114"/>
              </a:spcBef>
            </a:pPr>
            <a:r>
              <a:rPr dirty="0" sz="5650">
                <a:latin typeface="Times New Roman"/>
                <a:cs typeface="Times New Roman"/>
              </a:rPr>
              <a:t>LA</a:t>
            </a:r>
            <a:r>
              <a:rPr dirty="0" sz="5650" spc="365">
                <a:latin typeface="Times New Roman"/>
                <a:cs typeface="Times New Roman"/>
              </a:rPr>
              <a:t> </a:t>
            </a:r>
            <a:r>
              <a:rPr dirty="0" sz="5650" spc="70">
                <a:solidFill>
                  <a:srgbClr val="383838"/>
                </a:solidFill>
                <a:latin typeface="Times New Roman"/>
                <a:cs typeface="Times New Roman"/>
              </a:rPr>
              <a:t>NOSTRA</a:t>
            </a:r>
            <a:r>
              <a:rPr dirty="0" sz="5650" spc="434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dirty="0" sz="5650" spc="204">
                <a:solidFill>
                  <a:srgbClr val="3A3A3A"/>
                </a:solidFill>
                <a:latin typeface="Times New Roman"/>
                <a:cs typeface="Times New Roman"/>
              </a:rPr>
              <a:t>FILOSOFIA:</a:t>
            </a:r>
            <a:r>
              <a:rPr dirty="0" sz="5650" spc="700">
                <a:solidFill>
                  <a:srgbClr val="3A3A3A"/>
                </a:solidFill>
                <a:latin typeface="Times New Roman"/>
                <a:cs typeface="Times New Roman"/>
              </a:rPr>
              <a:t> </a:t>
            </a:r>
            <a:r>
              <a:rPr dirty="0" sz="5650" spc="135">
                <a:latin typeface="Times New Roman"/>
                <a:cs typeface="Times New Roman"/>
              </a:rPr>
              <a:t>MEDICINA</a:t>
            </a:r>
            <a:r>
              <a:rPr dirty="0" sz="5650" spc="705">
                <a:latin typeface="Times New Roman"/>
                <a:cs typeface="Times New Roman"/>
              </a:rPr>
              <a:t> </a:t>
            </a:r>
            <a:r>
              <a:rPr dirty="0" sz="5650" spc="-110">
                <a:solidFill>
                  <a:srgbClr val="383838"/>
                </a:solidFill>
                <a:latin typeface="Times New Roman"/>
                <a:cs typeface="Times New Roman"/>
              </a:rPr>
              <a:t>NARRATIVA</a:t>
            </a:r>
            <a:r>
              <a:rPr dirty="0" sz="5650" spc="595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dirty="0" sz="5650" spc="-330">
                <a:solidFill>
                  <a:srgbClr val="2D3D54"/>
                </a:solidFill>
                <a:latin typeface="Times New Roman"/>
                <a:cs typeface="Times New Roman"/>
              </a:rPr>
              <a:t>E</a:t>
            </a:r>
            <a:endParaRPr sz="5650">
              <a:latin typeface="Times New Roman"/>
              <a:cs typeface="Times New Roman"/>
            </a:endParaRPr>
          </a:p>
          <a:p>
            <a:pPr marL="12700">
              <a:lnSpc>
                <a:spcPts val="7630"/>
              </a:lnSpc>
            </a:pPr>
            <a:r>
              <a:rPr dirty="0" sz="6450" spc="-490">
                <a:solidFill>
                  <a:srgbClr val="383838"/>
                </a:solidFill>
                <a:latin typeface="Times New Roman"/>
                <a:cs typeface="Times New Roman"/>
              </a:rPr>
              <a:t>GVSTO</a:t>
            </a:r>
            <a:endParaRPr sz="6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90460" y="5553572"/>
            <a:ext cx="4649470" cy="2844800"/>
          </a:xfrm>
          <a:prstGeom prst="rect">
            <a:avLst/>
          </a:prstGeom>
        </p:spPr>
        <p:txBody>
          <a:bodyPr wrap="square" lIns="0" tIns="2324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30"/>
              </a:spcBef>
            </a:pPr>
            <a:r>
              <a:rPr dirty="0" sz="2550" spc="-10">
                <a:solidFill>
                  <a:srgbClr val="3A3A3A"/>
                </a:solidFill>
                <a:latin typeface="Times New Roman"/>
                <a:cs typeface="Times New Roman"/>
              </a:rPr>
              <a:t>Accoglienza</a:t>
            </a:r>
            <a:endParaRPr sz="2550">
              <a:latin typeface="Times New Roman"/>
              <a:cs typeface="Times New Roman"/>
            </a:endParaRPr>
          </a:p>
          <a:p>
            <a:pPr marL="13970" marR="5080" indent="34290">
              <a:lnSpc>
                <a:spcPts val="3090"/>
              </a:lnSpc>
              <a:spcBef>
                <a:spcPts val="2025"/>
              </a:spcBef>
            </a:pPr>
            <a:r>
              <a:rPr dirty="0" sz="2700">
                <a:solidFill>
                  <a:srgbClr val="6B6B6B"/>
                </a:solidFill>
                <a:latin typeface="Times New Roman"/>
                <a:cs typeface="Times New Roman"/>
              </a:rPr>
              <a:t>Per</a:t>
            </a:r>
            <a:r>
              <a:rPr dirty="0" sz="2700" spc="335">
                <a:solidFill>
                  <a:srgbClr val="6B6B6B"/>
                </a:solidFill>
                <a:latin typeface="Times New Roman"/>
                <a:cs typeface="Times New Roman"/>
              </a:rPr>
              <a:t> </a:t>
            </a:r>
            <a:r>
              <a:rPr dirty="0" sz="2700" spc="-75">
                <a:solidFill>
                  <a:srgbClr val="5B5B5B"/>
                </a:solidFill>
                <a:latin typeface="Times New Roman"/>
                <a:cs typeface="Times New Roman"/>
              </a:rPr>
              <a:t>noi</a:t>
            </a:r>
            <a:r>
              <a:rPr dirty="0" sz="2700" spc="15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D5D5D"/>
                </a:solidFill>
                <a:latin typeface="Times New Roman"/>
                <a:cs typeface="Times New Roman"/>
              </a:rPr>
              <a:t>studenti</a:t>
            </a:r>
            <a:r>
              <a:rPr dirty="0" sz="2700" spc="31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 spc="-10">
                <a:solidFill>
                  <a:srgbClr val="595959"/>
                </a:solidFill>
                <a:latin typeface="Times New Roman"/>
                <a:cs typeface="Times New Roman"/>
              </a:rPr>
              <a:t>deIl'alberphiero, </a:t>
            </a:r>
            <a:r>
              <a:rPr dirty="0" sz="2700">
                <a:solidFill>
                  <a:srgbClr val="646464"/>
                </a:solidFill>
                <a:latin typeface="Times New Roman"/>
                <a:cs typeface="Times New Roman"/>
              </a:rPr>
              <a:t>servire</a:t>
            </a:r>
            <a:r>
              <a:rPr dirty="0" sz="2700" spc="125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2700" spc="80">
                <a:solidFill>
                  <a:srgbClr val="E9F6FF"/>
                </a:solidFill>
                <a:latin typeface="Times New Roman"/>
                <a:cs typeface="Times New Roman"/>
              </a:rPr>
              <a:t>è</a:t>
            </a:r>
            <a:r>
              <a:rPr dirty="0" sz="2700" spc="50">
                <a:solidFill>
                  <a:srgbClr val="E9F6FF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B6B6B"/>
                </a:solidFill>
                <a:latin typeface="Times New Roman"/>
                <a:cs typeface="Times New Roman"/>
              </a:rPr>
              <a:t>l'arte</a:t>
            </a:r>
            <a:r>
              <a:rPr dirty="0" sz="2700" spc="100">
                <a:solidFill>
                  <a:srgbClr val="6B6B6B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27287"/>
                </a:solidFill>
                <a:latin typeface="Times New Roman"/>
                <a:cs typeface="Times New Roman"/>
              </a:rPr>
              <a:t>di</a:t>
            </a:r>
            <a:r>
              <a:rPr dirty="0" sz="2700" spc="250">
                <a:solidFill>
                  <a:srgbClr val="627287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D5D5D"/>
                </a:solidFill>
                <a:latin typeface="Times New Roman"/>
                <a:cs typeface="Times New Roman"/>
              </a:rPr>
              <a:t>prendersi</a:t>
            </a:r>
            <a:r>
              <a:rPr dirty="0" sz="2700" spc="204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 spc="-10">
                <a:solidFill>
                  <a:srgbClr val="5D5D5D"/>
                </a:solidFill>
                <a:latin typeface="Times New Roman"/>
                <a:cs typeface="Times New Roman"/>
              </a:rPr>
              <a:t>cura. </a:t>
            </a:r>
            <a:r>
              <a:rPr dirty="0" sz="2700">
                <a:solidFill>
                  <a:srgbClr val="606060"/>
                </a:solidFill>
                <a:latin typeface="Times New Roman"/>
                <a:cs typeface="Times New Roman"/>
              </a:rPr>
              <a:t>Opni</a:t>
            </a:r>
            <a:r>
              <a:rPr dirty="0" sz="2700" spc="30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96D85"/>
                </a:solidFill>
                <a:latin typeface="Times New Roman"/>
                <a:cs typeface="Times New Roman"/>
              </a:rPr>
              <a:t>piatto</a:t>
            </a:r>
            <a:r>
              <a:rPr dirty="0" sz="2700" spc="5">
                <a:solidFill>
                  <a:srgbClr val="596D85"/>
                </a:solidFill>
                <a:latin typeface="Times New Roman"/>
                <a:cs typeface="Times New Roman"/>
              </a:rPr>
              <a:t> </a:t>
            </a:r>
            <a:r>
              <a:rPr dirty="0" sz="2700" spc="80">
                <a:solidFill>
                  <a:srgbClr val="E8F2FB"/>
                </a:solidFill>
                <a:latin typeface="Times New Roman"/>
                <a:cs typeface="Times New Roman"/>
              </a:rPr>
              <a:t>è</a:t>
            </a:r>
            <a:r>
              <a:rPr dirty="0" sz="2700" spc="130">
                <a:solidFill>
                  <a:srgbClr val="E8F2FB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7795B8"/>
                </a:solidFill>
                <a:latin typeface="Times New Roman"/>
                <a:cs typeface="Times New Roman"/>
              </a:rPr>
              <a:t>un</a:t>
            </a:r>
            <a:r>
              <a:rPr dirty="0" sz="2700" spc="235">
                <a:solidFill>
                  <a:srgbClr val="7795B8"/>
                </a:solidFill>
                <a:latin typeface="Times New Roman"/>
                <a:cs typeface="Times New Roman"/>
              </a:rPr>
              <a:t> </a:t>
            </a:r>
            <a:r>
              <a:rPr dirty="0" sz="2700" spc="55">
                <a:solidFill>
                  <a:srgbClr val="5D5D5D"/>
                </a:solidFill>
                <a:latin typeface="Times New Roman"/>
                <a:cs typeface="Times New Roman"/>
              </a:rPr>
              <a:t>pesto</a:t>
            </a:r>
            <a:r>
              <a:rPr dirty="0" sz="2700" spc="-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 spc="-25">
                <a:solidFill>
                  <a:srgbClr val="BCBCBC"/>
                </a:solidFill>
                <a:latin typeface="Times New Roman"/>
                <a:cs typeface="Times New Roman"/>
              </a:rPr>
              <a:t>di </a:t>
            </a:r>
            <a:r>
              <a:rPr dirty="0" sz="2700">
                <a:solidFill>
                  <a:srgbClr val="606060"/>
                </a:solidFill>
                <a:latin typeface="Times New Roman"/>
                <a:cs typeface="Times New Roman"/>
              </a:rPr>
              <a:t>vicinanza</a:t>
            </a:r>
            <a:r>
              <a:rPr dirty="0" sz="2700" spc="27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700" spc="55">
                <a:solidFill>
                  <a:srgbClr val="6D6D6D"/>
                </a:solidFill>
                <a:latin typeface="Times New Roman"/>
                <a:cs typeface="Times New Roman"/>
              </a:rPr>
              <a:t>che</a:t>
            </a:r>
            <a:r>
              <a:rPr dirty="0" sz="2700" spc="145">
                <a:solidFill>
                  <a:srgbClr val="6D6D6D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6708A"/>
                </a:solidFill>
                <a:latin typeface="Times New Roman"/>
                <a:cs typeface="Times New Roman"/>
              </a:rPr>
              <a:t>parla</a:t>
            </a:r>
            <a:r>
              <a:rPr dirty="0" sz="2700" spc="165">
                <a:solidFill>
                  <a:srgbClr val="66708A"/>
                </a:solidFill>
                <a:latin typeface="Times New Roman"/>
                <a:cs typeface="Times New Roman"/>
              </a:rPr>
              <a:t> </a:t>
            </a:r>
            <a:r>
              <a:rPr dirty="0" sz="2700" spc="90">
                <a:solidFill>
                  <a:srgbClr val="626262"/>
                </a:solidFill>
                <a:latin typeface="Times New Roman"/>
                <a:cs typeface="Times New Roman"/>
              </a:rPr>
              <a:t>quando</a:t>
            </a:r>
            <a:r>
              <a:rPr dirty="0" sz="2700" spc="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700" spc="-25">
                <a:solidFill>
                  <a:srgbClr val="696969"/>
                </a:solidFill>
                <a:latin typeface="Times New Roman"/>
                <a:cs typeface="Times New Roman"/>
              </a:rPr>
              <a:t>le </a:t>
            </a:r>
            <a:r>
              <a:rPr dirty="0" sz="2700">
                <a:solidFill>
                  <a:srgbClr val="666666"/>
                </a:solidFill>
                <a:latin typeface="Times New Roman"/>
                <a:cs typeface="Times New Roman"/>
              </a:rPr>
              <a:t>parole</a:t>
            </a:r>
            <a:r>
              <a:rPr dirty="0" sz="2700" spc="114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2700" spc="40">
                <a:solidFill>
                  <a:srgbClr val="505050"/>
                </a:solidFill>
                <a:latin typeface="Times New Roman"/>
                <a:cs typeface="Times New Roman"/>
              </a:rPr>
              <a:t>mancano.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32948" y="5761993"/>
            <a:ext cx="4620895" cy="2632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0320">
              <a:lnSpc>
                <a:spcPct val="100000"/>
              </a:lnSpc>
              <a:spcBef>
                <a:spcPts val="125"/>
              </a:spcBef>
            </a:pPr>
            <a:r>
              <a:rPr dirty="0" sz="2550" spc="-10">
                <a:solidFill>
                  <a:srgbClr val="383838"/>
                </a:solidFill>
                <a:latin typeface="Times New Roman"/>
                <a:cs typeface="Times New Roman"/>
              </a:rPr>
              <a:t>Narrazione</a:t>
            </a:r>
            <a:endParaRPr sz="2550">
              <a:latin typeface="Times New Roman"/>
              <a:cs typeface="Times New Roman"/>
            </a:endParaRPr>
          </a:p>
          <a:p>
            <a:pPr marL="12700" marR="5080" indent="3810">
              <a:lnSpc>
                <a:spcPts val="3090"/>
              </a:lnSpc>
              <a:spcBef>
                <a:spcPts val="2090"/>
              </a:spcBef>
            </a:pPr>
            <a:r>
              <a:rPr dirty="0" sz="2450">
                <a:solidFill>
                  <a:srgbClr val="7979A0"/>
                </a:solidFill>
                <a:latin typeface="Trebuchet MS"/>
                <a:cs typeface="Trebuchet MS"/>
              </a:rPr>
              <a:t>La</a:t>
            </a:r>
            <a:r>
              <a:rPr dirty="0" sz="2450" spc="-10">
                <a:solidFill>
                  <a:srgbClr val="7979A0"/>
                </a:solidFill>
                <a:latin typeface="Trebuchet MS"/>
                <a:cs typeface="Trebuchet MS"/>
              </a:rPr>
              <a:t> </a:t>
            </a:r>
            <a:r>
              <a:rPr dirty="0" sz="2450">
                <a:solidFill>
                  <a:srgbClr val="5E5E5E"/>
                </a:solidFill>
                <a:latin typeface="Trebuchet MS"/>
                <a:cs typeface="Trebuchet MS"/>
              </a:rPr>
              <a:t>medicina</a:t>
            </a:r>
            <a:r>
              <a:rPr dirty="0" sz="2450" spc="105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dirty="0" sz="2450" spc="-30">
                <a:solidFill>
                  <a:srgbClr val="5D5D5D"/>
                </a:solidFill>
                <a:latin typeface="Trebuchet MS"/>
                <a:cs typeface="Trebuchet MS"/>
              </a:rPr>
              <a:t>narrativa</a:t>
            </a:r>
            <a:r>
              <a:rPr dirty="0" sz="2450" spc="105">
                <a:solidFill>
                  <a:srgbClr val="5D5D5D"/>
                </a:solidFill>
                <a:latin typeface="Trebuchet MS"/>
                <a:cs typeface="Trebuchet MS"/>
              </a:rPr>
              <a:t> </a:t>
            </a:r>
            <a:r>
              <a:rPr dirty="0" sz="2450">
                <a:solidFill>
                  <a:srgbClr val="646464"/>
                </a:solidFill>
                <a:latin typeface="Trebuchet MS"/>
                <a:cs typeface="Trebuchet MS"/>
              </a:rPr>
              <a:t>ci</a:t>
            </a:r>
            <a:r>
              <a:rPr dirty="0" sz="2450" spc="-70">
                <a:solidFill>
                  <a:srgbClr val="646464"/>
                </a:solidFill>
                <a:latin typeface="Trebuchet MS"/>
                <a:cs typeface="Trebuchet MS"/>
              </a:rPr>
              <a:t> </a:t>
            </a:r>
            <a:r>
              <a:rPr dirty="0" sz="2450" spc="-10">
                <a:solidFill>
                  <a:srgbClr val="666666"/>
                </a:solidFill>
                <a:latin typeface="Trebuchet MS"/>
                <a:cs typeface="Trebuchet MS"/>
              </a:rPr>
              <a:t>insegna </a:t>
            </a:r>
            <a:r>
              <a:rPr dirty="0" sz="2550" spc="114">
                <a:solidFill>
                  <a:srgbClr val="666666"/>
                </a:solidFill>
                <a:latin typeface="Times New Roman"/>
                <a:cs typeface="Times New Roman"/>
              </a:rPr>
              <a:t>che</a:t>
            </a:r>
            <a:r>
              <a:rPr dirty="0" sz="2550" spc="145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26262"/>
                </a:solidFill>
                <a:latin typeface="Times New Roman"/>
                <a:cs typeface="Times New Roman"/>
              </a:rPr>
              <a:t>la</a:t>
            </a:r>
            <a:r>
              <a:rPr dirty="0" sz="2550" spc="24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E6E6E"/>
                </a:solidFill>
                <a:latin typeface="Times New Roman"/>
                <a:cs typeface="Times New Roman"/>
              </a:rPr>
              <a:t>cura</a:t>
            </a:r>
            <a:r>
              <a:rPr dirty="0" sz="2550" spc="415">
                <a:solidFill>
                  <a:srgbClr val="6E6E6E"/>
                </a:solidFill>
                <a:latin typeface="Times New Roman"/>
                <a:cs typeface="Times New Roman"/>
              </a:rPr>
              <a:t> </a:t>
            </a:r>
            <a:r>
              <a:rPr dirty="0" sz="2550" spc="60">
                <a:solidFill>
                  <a:srgbClr val="5D5D5D"/>
                </a:solidFill>
                <a:latin typeface="Times New Roman"/>
                <a:cs typeface="Times New Roman"/>
              </a:rPr>
              <a:t>passa</a:t>
            </a:r>
            <a:r>
              <a:rPr dirty="0" sz="2550" spc="33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 spc="70">
                <a:solidFill>
                  <a:srgbClr val="5D5D5D"/>
                </a:solidFill>
                <a:latin typeface="Times New Roman"/>
                <a:cs typeface="Times New Roman"/>
              </a:rPr>
              <a:t>attraverso </a:t>
            </a:r>
            <a:r>
              <a:rPr dirty="0" sz="2550">
                <a:solidFill>
                  <a:srgbClr val="676767"/>
                </a:solidFill>
                <a:latin typeface="Times New Roman"/>
                <a:cs typeface="Times New Roman"/>
              </a:rPr>
              <a:t>l'ascolto.</a:t>
            </a:r>
            <a:r>
              <a:rPr dirty="0" sz="2550" spc="254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06060"/>
                </a:solidFill>
                <a:latin typeface="Times New Roman"/>
                <a:cs typeface="Times New Roman"/>
              </a:rPr>
              <a:t>Le</a:t>
            </a:r>
            <a:r>
              <a:rPr dirty="0" sz="2550" spc="21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 spc="75">
                <a:solidFill>
                  <a:srgbClr val="5B5B5B"/>
                </a:solidFill>
                <a:latin typeface="Times New Roman"/>
                <a:cs typeface="Times New Roman"/>
              </a:rPr>
              <a:t>nostre</a:t>
            </a:r>
            <a:r>
              <a:rPr dirty="0" sz="2550" spc="5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550" spc="55">
                <a:solidFill>
                  <a:srgbClr val="83A1BD"/>
                </a:solidFill>
                <a:latin typeface="Times New Roman"/>
                <a:cs typeface="Times New Roman"/>
              </a:rPr>
              <a:t>fiabe</a:t>
            </a:r>
            <a:r>
              <a:rPr dirty="0" sz="2550" spc="95">
                <a:solidFill>
                  <a:srgbClr val="83A1BD"/>
                </a:solidFill>
                <a:latin typeface="Times New Roman"/>
                <a:cs typeface="Times New Roman"/>
              </a:rPr>
              <a:t> </a:t>
            </a:r>
            <a:r>
              <a:rPr dirty="0" sz="2550" spc="85">
                <a:solidFill>
                  <a:srgbClr val="5D5D5D"/>
                </a:solidFill>
                <a:latin typeface="Times New Roman"/>
                <a:cs typeface="Times New Roman"/>
              </a:rPr>
              <a:t>sono </a:t>
            </a:r>
            <a:r>
              <a:rPr dirty="0" sz="2700">
                <a:solidFill>
                  <a:srgbClr val="5E5E5E"/>
                </a:solidFill>
                <a:latin typeface="Times New Roman"/>
                <a:cs typeface="Times New Roman"/>
              </a:rPr>
              <a:t>ponti</a:t>
            </a:r>
            <a:r>
              <a:rPr dirty="0" sz="2700" spc="220">
                <a:solidFill>
                  <a:srgbClr val="5E5E5E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76767"/>
                </a:solidFill>
                <a:latin typeface="Times New Roman"/>
                <a:cs typeface="Times New Roman"/>
              </a:rPr>
              <a:t>per</a:t>
            </a:r>
            <a:r>
              <a:rPr dirty="0" sz="2700" spc="-1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4F4F4F"/>
                </a:solidFill>
                <a:latin typeface="Times New Roman"/>
                <a:cs typeface="Times New Roman"/>
              </a:rPr>
              <a:t>allepperire</a:t>
            </a:r>
            <a:r>
              <a:rPr dirty="0" sz="2700" spc="204">
                <a:solidFill>
                  <a:srgbClr val="4F4F4F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76767"/>
                </a:solidFill>
                <a:latin typeface="Times New Roman"/>
                <a:cs typeface="Times New Roman"/>
              </a:rPr>
              <a:t>la</a:t>
            </a:r>
            <a:r>
              <a:rPr dirty="0" sz="2700" spc="275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D6483"/>
                </a:solidFill>
                <a:latin typeface="Times New Roman"/>
                <a:cs typeface="Times New Roman"/>
              </a:rPr>
              <a:t>paura</a:t>
            </a:r>
            <a:r>
              <a:rPr dirty="0" sz="2700" spc="185">
                <a:solidFill>
                  <a:srgbClr val="5D6483"/>
                </a:solidFill>
                <a:latin typeface="Times New Roman"/>
                <a:cs typeface="Times New Roman"/>
              </a:rPr>
              <a:t> </a:t>
            </a:r>
            <a:r>
              <a:rPr dirty="0" sz="2700" spc="-25">
                <a:solidFill>
                  <a:srgbClr val="626262"/>
                </a:solidFill>
                <a:latin typeface="Times New Roman"/>
                <a:cs typeface="Times New Roman"/>
              </a:rPr>
              <a:t>del </a:t>
            </a:r>
            <a:r>
              <a:rPr dirty="0" sz="2550" spc="50">
                <a:solidFill>
                  <a:srgbClr val="6B6B6B"/>
                </a:solidFill>
                <a:latin typeface="Times New Roman"/>
                <a:cs typeface="Times New Roman"/>
              </a:rPr>
              <a:t>percorso</a:t>
            </a:r>
            <a:r>
              <a:rPr dirty="0" sz="2550" spc="185">
                <a:solidFill>
                  <a:srgbClr val="6B6B6B"/>
                </a:solidFill>
                <a:latin typeface="Times New Roman"/>
                <a:cs typeface="Times New Roman"/>
              </a:rPr>
              <a:t> </a:t>
            </a:r>
            <a:r>
              <a:rPr dirty="0" sz="2550" spc="-10">
                <a:solidFill>
                  <a:srgbClr val="606060"/>
                </a:solidFill>
                <a:latin typeface="Times New Roman"/>
                <a:cs typeface="Times New Roman"/>
              </a:rPr>
              <a:t>oncologico.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61281" y="5553572"/>
            <a:ext cx="4481830" cy="2844800"/>
          </a:xfrm>
          <a:prstGeom prst="rect">
            <a:avLst/>
          </a:prstGeom>
        </p:spPr>
        <p:txBody>
          <a:bodyPr wrap="square" lIns="0" tIns="232410" rIns="0" bIns="0" rtlCol="0" vert="horz">
            <a:spAutoFit/>
          </a:bodyPr>
          <a:lstStyle/>
          <a:p>
            <a:pPr marL="27305">
              <a:lnSpc>
                <a:spcPct val="100000"/>
              </a:lnSpc>
              <a:spcBef>
                <a:spcPts val="1830"/>
              </a:spcBef>
            </a:pPr>
            <a:r>
              <a:rPr dirty="0" sz="2550" spc="-10">
                <a:solidFill>
                  <a:srgbClr val="363636"/>
                </a:solidFill>
                <a:latin typeface="Times New Roman"/>
                <a:cs typeface="Times New Roman"/>
              </a:rPr>
              <a:t>Nutrimento</a:t>
            </a:r>
            <a:endParaRPr sz="2550">
              <a:latin typeface="Times New Roman"/>
              <a:cs typeface="Times New Roman"/>
            </a:endParaRPr>
          </a:p>
          <a:p>
            <a:pPr marL="12700" marR="5080" indent="25400">
              <a:lnSpc>
                <a:spcPts val="3090"/>
              </a:lnSpc>
              <a:spcBef>
                <a:spcPts val="2025"/>
              </a:spcBef>
            </a:pPr>
            <a:r>
              <a:rPr dirty="0" sz="2700" spc="-425">
                <a:solidFill>
                  <a:srgbClr val="606060"/>
                </a:solidFill>
                <a:latin typeface="Times New Roman"/>
                <a:cs typeface="Times New Roman"/>
              </a:rPr>
              <a:t>Il</a:t>
            </a:r>
            <a:r>
              <a:rPr dirty="0" sz="2700" spc="22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919EA8"/>
                </a:solidFill>
                <a:latin typeface="Times New Roman"/>
                <a:cs typeface="Times New Roman"/>
              </a:rPr>
              <a:t>cibo</a:t>
            </a:r>
            <a:r>
              <a:rPr dirty="0" sz="2700" spc="25">
                <a:solidFill>
                  <a:srgbClr val="919EA8"/>
                </a:solidFill>
                <a:latin typeface="Times New Roman"/>
                <a:cs typeface="Times New Roman"/>
              </a:rPr>
              <a:t> </a:t>
            </a:r>
            <a:r>
              <a:rPr dirty="0" sz="2700" spc="80">
                <a:solidFill>
                  <a:srgbClr val="646464"/>
                </a:solidFill>
                <a:latin typeface="Times New Roman"/>
                <a:cs typeface="Times New Roman"/>
              </a:rPr>
              <a:t>è</a:t>
            </a:r>
            <a:r>
              <a:rPr dirty="0" sz="2700" spc="16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D5D5D"/>
                </a:solidFill>
                <a:latin typeface="Times New Roman"/>
                <a:cs typeface="Times New Roman"/>
              </a:rPr>
              <a:t>memoria</a:t>
            </a:r>
            <a:r>
              <a:rPr dirty="0" sz="2700" spc="38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 spc="80">
                <a:solidFill>
                  <a:srgbClr val="666666"/>
                </a:solidFill>
                <a:latin typeface="Times New Roman"/>
                <a:cs typeface="Times New Roman"/>
              </a:rPr>
              <a:t>e</a:t>
            </a:r>
            <a:r>
              <a:rPr dirty="0" sz="2700" spc="3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2700" spc="-10">
                <a:solidFill>
                  <a:srgbClr val="5B5B5B"/>
                </a:solidFill>
                <a:latin typeface="Times New Roman"/>
                <a:cs typeface="Times New Roman"/>
              </a:rPr>
              <a:t>calore. </a:t>
            </a:r>
            <a:r>
              <a:rPr dirty="0" sz="2550" spc="80">
                <a:solidFill>
                  <a:srgbClr val="666666"/>
                </a:solidFill>
                <a:latin typeface="Times New Roman"/>
                <a:cs typeface="Times New Roman"/>
              </a:rPr>
              <a:t>Abbiamo</a:t>
            </a:r>
            <a:r>
              <a:rPr dirty="0" sz="2550" spc="15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2550" spc="100">
                <a:solidFill>
                  <a:srgbClr val="626262"/>
                </a:solidFill>
                <a:latin typeface="Times New Roman"/>
                <a:cs typeface="Times New Roman"/>
              </a:rPr>
              <a:t>creato</a:t>
            </a:r>
            <a:r>
              <a:rPr dirty="0" sz="2550" spc="26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550" spc="-10">
                <a:solidFill>
                  <a:srgbClr val="666666"/>
                </a:solidFill>
                <a:latin typeface="Times New Roman"/>
                <a:cs typeface="Times New Roman"/>
              </a:rPr>
              <a:t>ricette </a:t>
            </a:r>
            <a:r>
              <a:rPr dirty="0" sz="2550" spc="70">
                <a:solidFill>
                  <a:srgbClr val="626262"/>
                </a:solidFill>
                <a:latin typeface="Times New Roman"/>
                <a:cs typeface="Times New Roman"/>
              </a:rPr>
              <a:t>metaforiche</a:t>
            </a:r>
            <a:r>
              <a:rPr dirty="0" sz="2550" spc="54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47495"/>
                </a:solidFill>
                <a:latin typeface="Times New Roman"/>
                <a:cs typeface="Times New Roman"/>
              </a:rPr>
              <a:t>per</a:t>
            </a:r>
            <a:r>
              <a:rPr dirty="0" sz="2550" spc="160">
                <a:solidFill>
                  <a:srgbClr val="647495"/>
                </a:solidFill>
                <a:latin typeface="Times New Roman"/>
                <a:cs typeface="Times New Roman"/>
              </a:rPr>
              <a:t> </a:t>
            </a:r>
            <a:r>
              <a:rPr dirty="0" sz="2550" spc="110">
                <a:solidFill>
                  <a:srgbClr val="646464"/>
                </a:solidFill>
                <a:latin typeface="Times New Roman"/>
                <a:cs typeface="Times New Roman"/>
              </a:rPr>
              <a:t>sostenere </a:t>
            </a:r>
            <a:r>
              <a:rPr dirty="0" sz="2700">
                <a:solidFill>
                  <a:srgbClr val="606060"/>
                </a:solidFill>
                <a:latin typeface="Times New Roman"/>
                <a:cs typeface="Times New Roman"/>
              </a:rPr>
              <a:t>l'amore</a:t>
            </a:r>
            <a:r>
              <a:rPr dirty="0" sz="2700" spc="14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700" spc="80">
                <a:solidFill>
                  <a:srgbClr val="6D6D6D"/>
                </a:solidFill>
                <a:latin typeface="Times New Roman"/>
                <a:cs typeface="Times New Roman"/>
              </a:rPr>
              <a:t>e</a:t>
            </a:r>
            <a:r>
              <a:rPr dirty="0" sz="2700" spc="95">
                <a:solidFill>
                  <a:srgbClr val="6D6D6D"/>
                </a:solidFill>
                <a:latin typeface="Times New Roman"/>
                <a:cs typeface="Times New Roman"/>
              </a:rPr>
              <a:t> </a:t>
            </a:r>
            <a:r>
              <a:rPr dirty="0" sz="2700" spc="80">
                <a:solidFill>
                  <a:srgbClr val="666666"/>
                </a:solidFill>
                <a:latin typeface="Times New Roman"/>
                <a:cs typeface="Times New Roman"/>
              </a:rPr>
              <a:t>mantenere</a:t>
            </a:r>
            <a:r>
              <a:rPr dirty="0" sz="2700" spc="145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2700" spc="-45">
                <a:solidFill>
                  <a:srgbClr val="626262"/>
                </a:solidFill>
                <a:latin typeface="Times New Roman"/>
                <a:cs typeface="Times New Roman"/>
              </a:rPr>
              <a:t>viva</a:t>
            </a:r>
            <a:r>
              <a:rPr dirty="0" sz="2700" spc="30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700" spc="-25">
                <a:solidFill>
                  <a:srgbClr val="676767"/>
                </a:solidFill>
                <a:latin typeface="Times New Roman"/>
                <a:cs typeface="Times New Roman"/>
              </a:rPr>
              <a:t>la </a:t>
            </a:r>
            <a:r>
              <a:rPr dirty="0" sz="2700">
                <a:solidFill>
                  <a:srgbClr val="5D5D5D"/>
                </a:solidFill>
                <a:latin typeface="Times New Roman"/>
                <a:cs typeface="Times New Roman"/>
              </a:rPr>
              <a:t>speranza</a:t>
            </a:r>
            <a:r>
              <a:rPr dirty="0" sz="2700" spc="47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46464"/>
                </a:solidFill>
                <a:latin typeface="Times New Roman"/>
                <a:cs typeface="Times New Roman"/>
              </a:rPr>
              <a:t>nel</a:t>
            </a:r>
            <a:r>
              <a:rPr dirty="0" sz="2700" spc="204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D6D6D"/>
                </a:solidFill>
                <a:latin typeface="Times New Roman"/>
                <a:cs typeface="Times New Roman"/>
              </a:rPr>
              <a:t>cuore</a:t>
            </a:r>
            <a:r>
              <a:rPr dirty="0" sz="2700" spc="110">
                <a:solidFill>
                  <a:srgbClr val="6D6D6D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06060"/>
                </a:solidFill>
                <a:latin typeface="Times New Roman"/>
                <a:cs typeface="Times New Roman"/>
              </a:rPr>
              <a:t>dei</a:t>
            </a:r>
            <a:r>
              <a:rPr dirty="0" sz="2700" spc="30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700" spc="-10">
                <a:solidFill>
                  <a:srgbClr val="5B5B5B"/>
                </a:solidFill>
                <a:latin typeface="Times New Roman"/>
                <a:cs typeface="Times New Roman"/>
              </a:rPr>
              <a:t>pazienti.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329348" y="2016034"/>
            <a:ext cx="5993765" cy="1376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604" marR="5080" indent="-2540">
              <a:lnSpc>
                <a:spcPct val="108100"/>
              </a:lnSpc>
              <a:spcBef>
                <a:spcPts val="95"/>
              </a:spcBef>
            </a:pPr>
            <a:r>
              <a:rPr dirty="0" sz="4100" spc="195">
                <a:latin typeface="Times New Roman"/>
                <a:cs typeface="Times New Roman"/>
              </a:rPr>
              <a:t>PER</a:t>
            </a:r>
            <a:r>
              <a:rPr dirty="0" sz="4100" spc="400">
                <a:latin typeface="Times New Roman"/>
                <a:cs typeface="Times New Roman"/>
              </a:rPr>
              <a:t> </a:t>
            </a:r>
            <a:r>
              <a:rPr dirty="0" sz="4100" spc="110">
                <a:solidFill>
                  <a:srgbClr val="2F3F54"/>
                </a:solidFill>
                <a:latin typeface="Times New Roman"/>
                <a:cs typeface="Times New Roman"/>
              </a:rPr>
              <a:t>LUCE:</a:t>
            </a:r>
            <a:r>
              <a:rPr dirty="0" sz="4100" spc="540">
                <a:solidFill>
                  <a:srgbClr val="2F3F54"/>
                </a:solidFill>
                <a:latin typeface="Times New Roman"/>
                <a:cs typeface="Times New Roman"/>
              </a:rPr>
              <a:t> </a:t>
            </a:r>
            <a:r>
              <a:rPr dirty="0" sz="4100">
                <a:solidFill>
                  <a:srgbClr val="343434"/>
                </a:solidFill>
                <a:latin typeface="Times New Roman"/>
                <a:cs typeface="Times New Roman"/>
              </a:rPr>
              <a:t>NUVOLE</a:t>
            </a:r>
            <a:r>
              <a:rPr dirty="0" sz="4100" spc="700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dirty="0" sz="4100" spc="145">
                <a:solidFill>
                  <a:srgbClr val="2D3D52"/>
                </a:solidFill>
                <a:latin typeface="Times New Roman"/>
                <a:cs typeface="Times New Roman"/>
              </a:rPr>
              <a:t>DI </a:t>
            </a:r>
            <a:r>
              <a:rPr dirty="0" sz="4100" spc="-65">
                <a:solidFill>
                  <a:srgbClr val="2D3D4F"/>
                </a:solidFill>
                <a:latin typeface="Times New Roman"/>
                <a:cs typeface="Times New Roman"/>
              </a:rPr>
              <a:t>ZUC</a:t>
            </a:r>
            <a:r>
              <a:rPr dirty="0" sz="4100" spc="-465">
                <a:solidFill>
                  <a:srgbClr val="2D3D4F"/>
                </a:solidFill>
                <a:latin typeface="Times New Roman"/>
                <a:cs typeface="Times New Roman"/>
              </a:rPr>
              <a:t> </a:t>
            </a:r>
            <a:r>
              <a:rPr dirty="0" sz="4100" spc="190">
                <a:solidFill>
                  <a:srgbClr val="2A3F4F"/>
                </a:solidFill>
                <a:latin typeface="Times New Roman"/>
                <a:cs typeface="Times New Roman"/>
              </a:rPr>
              <a:t>C</a:t>
            </a:r>
            <a:r>
              <a:rPr dirty="0" sz="4100" spc="190">
                <a:solidFill>
                  <a:srgbClr val="2D3D56"/>
                </a:solidFill>
                <a:latin typeface="Times New Roman"/>
                <a:cs typeface="Times New Roman"/>
              </a:rPr>
              <a:t>H</a:t>
            </a:r>
            <a:r>
              <a:rPr dirty="0" sz="4100" spc="-570">
                <a:solidFill>
                  <a:srgbClr val="2D3D56"/>
                </a:solidFill>
                <a:latin typeface="Times New Roman"/>
                <a:cs typeface="Times New Roman"/>
              </a:rPr>
              <a:t> </a:t>
            </a:r>
            <a:r>
              <a:rPr dirty="0" sz="4100" spc="105">
                <a:solidFill>
                  <a:srgbClr val="2D3D56"/>
                </a:solidFill>
                <a:latin typeface="Times New Roman"/>
                <a:cs typeface="Times New Roman"/>
              </a:rPr>
              <a:t>ERO</a:t>
            </a:r>
            <a:endParaRPr sz="4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4278" y="4080761"/>
            <a:ext cx="8129270" cy="202438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5080" indent="21590">
              <a:lnSpc>
                <a:spcPct val="96400"/>
              </a:lnSpc>
              <a:spcBef>
                <a:spcPts val="220"/>
              </a:spcBef>
            </a:pPr>
            <a:r>
              <a:rPr dirty="0" sz="2700" spc="-260">
                <a:solidFill>
                  <a:srgbClr val="606779"/>
                </a:solidFill>
                <a:latin typeface="Times New Roman"/>
                <a:cs typeface="Times New Roman"/>
              </a:rPr>
              <a:t>La</a:t>
            </a:r>
            <a:r>
              <a:rPr dirty="0" sz="2700" spc="295">
                <a:solidFill>
                  <a:srgbClr val="606779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D7282"/>
                </a:solidFill>
                <a:latin typeface="Times New Roman"/>
                <a:cs typeface="Times New Roman"/>
              </a:rPr>
              <a:t>Fiaba:</a:t>
            </a:r>
            <a:r>
              <a:rPr dirty="0" sz="2700" spc="90">
                <a:solidFill>
                  <a:srgbClr val="5D7282"/>
                </a:solidFill>
                <a:latin typeface="Times New Roman"/>
                <a:cs typeface="Times New Roman"/>
              </a:rPr>
              <a:t> </a:t>
            </a:r>
            <a:r>
              <a:rPr dirty="0" sz="2700" spc="-50">
                <a:solidFill>
                  <a:srgbClr val="595959"/>
                </a:solidFill>
                <a:latin typeface="Times New Roman"/>
                <a:cs typeface="Times New Roman"/>
              </a:rPr>
              <a:t>Luce</a:t>
            </a:r>
            <a:r>
              <a:rPr dirty="0" sz="2700" spc="2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B5B5B"/>
                </a:solidFill>
                <a:latin typeface="Times New Roman"/>
                <a:cs typeface="Times New Roman"/>
              </a:rPr>
              <a:t>scopri</a:t>
            </a:r>
            <a:r>
              <a:rPr dirty="0" sz="2700" spc="28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700" spc="55">
                <a:solidFill>
                  <a:srgbClr val="5E5E5E"/>
                </a:solidFill>
                <a:latin typeface="Times New Roman"/>
                <a:cs typeface="Times New Roman"/>
              </a:rPr>
              <a:t>che</a:t>
            </a:r>
            <a:r>
              <a:rPr dirty="0" sz="2700" spc="190">
                <a:solidFill>
                  <a:srgbClr val="5E5E5E"/>
                </a:solidFill>
                <a:latin typeface="Times New Roman"/>
                <a:cs typeface="Times New Roman"/>
              </a:rPr>
              <a:t> </a:t>
            </a:r>
            <a:r>
              <a:rPr dirty="0" sz="2700" spc="-65">
                <a:solidFill>
                  <a:srgbClr val="606060"/>
                </a:solidFill>
                <a:latin typeface="Times New Roman"/>
                <a:cs typeface="Times New Roman"/>
              </a:rPr>
              <a:t>la</a:t>
            </a:r>
            <a:r>
              <a:rPr dirty="0" sz="2700" spc="19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D5D5D"/>
                </a:solidFill>
                <a:latin typeface="Times New Roman"/>
                <a:cs typeface="Times New Roman"/>
              </a:rPr>
              <a:t>sua</a:t>
            </a:r>
            <a:r>
              <a:rPr dirty="0" sz="2700" spc="16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D5D5D"/>
                </a:solidFill>
                <a:latin typeface="Times New Roman"/>
                <a:cs typeface="Times New Roman"/>
              </a:rPr>
              <a:t>stanza</a:t>
            </a:r>
            <a:r>
              <a:rPr dirty="0" sz="2700" spc="29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B5B5B"/>
                </a:solidFill>
                <a:latin typeface="Times New Roman"/>
                <a:cs typeface="Times New Roman"/>
              </a:rPr>
              <a:t>d'ospedaIe</a:t>
            </a:r>
            <a:r>
              <a:rPr dirty="0" sz="2700" spc="405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700" spc="-10">
                <a:solidFill>
                  <a:srgbClr val="5B5B5B"/>
                </a:solidFill>
                <a:latin typeface="Times New Roman"/>
                <a:cs typeface="Times New Roman"/>
              </a:rPr>
              <a:t>poteva </a:t>
            </a:r>
            <a:r>
              <a:rPr dirty="0" sz="2700">
                <a:solidFill>
                  <a:srgbClr val="5D5D5D"/>
                </a:solidFill>
                <a:latin typeface="Times New Roman"/>
                <a:cs typeface="Times New Roman"/>
              </a:rPr>
              <a:t>trasformarsi</a:t>
            </a:r>
            <a:r>
              <a:rPr dirty="0" sz="2700" spc="22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26262"/>
                </a:solidFill>
                <a:latin typeface="Times New Roman"/>
                <a:cs typeface="Times New Roman"/>
              </a:rPr>
              <a:t>in</a:t>
            </a:r>
            <a:r>
              <a:rPr dirty="0" sz="2700" spc="20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95959"/>
                </a:solidFill>
                <a:latin typeface="Times New Roman"/>
                <a:cs typeface="Times New Roman"/>
              </a:rPr>
              <a:t>un</a:t>
            </a:r>
            <a:r>
              <a:rPr dirty="0" sz="2700" spc="7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D5D5D"/>
                </a:solidFill>
                <a:latin typeface="Times New Roman"/>
                <a:cs typeface="Times New Roman"/>
              </a:rPr>
              <a:t>giardino</a:t>
            </a:r>
            <a:r>
              <a:rPr dirty="0" sz="2700" spc="-10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 spc="50">
                <a:solidFill>
                  <a:srgbClr val="565656"/>
                </a:solidFill>
                <a:latin typeface="Times New Roman"/>
                <a:cs typeface="Times New Roman"/>
              </a:rPr>
              <a:t>segreto.</a:t>
            </a:r>
            <a:r>
              <a:rPr dirty="0" sz="2700" spc="-70">
                <a:solidFill>
                  <a:srgbClr val="565656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D5D5D"/>
                </a:solidFill>
                <a:latin typeface="Times New Roman"/>
                <a:cs typeface="Times New Roman"/>
              </a:rPr>
              <a:t>Opni</a:t>
            </a:r>
            <a:r>
              <a:rPr dirty="0" sz="2700" spc="26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 spc="-10">
                <a:solidFill>
                  <a:srgbClr val="626262"/>
                </a:solidFill>
                <a:latin typeface="Times New Roman"/>
                <a:cs typeface="Times New Roman"/>
              </a:rPr>
              <a:t>parola</a:t>
            </a:r>
            <a:r>
              <a:rPr dirty="0" sz="2700" spc="20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700" spc="-10">
                <a:solidFill>
                  <a:srgbClr val="595959"/>
                </a:solidFill>
                <a:latin typeface="Times New Roman"/>
                <a:cs typeface="Times New Roman"/>
              </a:rPr>
              <a:t>Gentile </a:t>
            </a:r>
            <a:r>
              <a:rPr dirty="0" sz="2700">
                <a:solidFill>
                  <a:srgbClr val="6B6B6B"/>
                </a:solidFill>
                <a:latin typeface="Times New Roman"/>
                <a:cs typeface="Times New Roman"/>
              </a:rPr>
              <a:t>era</a:t>
            </a:r>
            <a:r>
              <a:rPr dirty="0" sz="2700" spc="350">
                <a:solidFill>
                  <a:srgbClr val="6B6B6B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66666"/>
                </a:solidFill>
                <a:latin typeface="Times New Roman"/>
                <a:cs typeface="Times New Roman"/>
              </a:rPr>
              <a:t>un</a:t>
            </a:r>
            <a:r>
              <a:rPr dirty="0" sz="2700" spc="3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2700" spc="85">
                <a:solidFill>
                  <a:srgbClr val="5D5D5D"/>
                </a:solidFill>
                <a:latin typeface="Times New Roman"/>
                <a:cs typeface="Times New Roman"/>
              </a:rPr>
              <a:t>seme,</a:t>
            </a:r>
            <a:r>
              <a:rPr dirty="0" sz="270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46464"/>
                </a:solidFill>
                <a:latin typeface="Times New Roman"/>
                <a:cs typeface="Times New Roman"/>
              </a:rPr>
              <a:t>opni</a:t>
            </a:r>
            <a:r>
              <a:rPr dirty="0" sz="2700" spc="114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26262"/>
                </a:solidFill>
                <a:latin typeface="Times New Roman"/>
                <a:cs typeface="Times New Roman"/>
              </a:rPr>
              <a:t>abbraccio</a:t>
            </a:r>
            <a:r>
              <a:rPr dirty="0" sz="2700" spc="19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06060"/>
                </a:solidFill>
                <a:latin typeface="Times New Roman"/>
                <a:cs typeface="Times New Roman"/>
              </a:rPr>
              <a:t>una</a:t>
            </a:r>
            <a:r>
              <a:rPr dirty="0" sz="2700" spc="32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26262"/>
                </a:solidFill>
                <a:latin typeface="Times New Roman"/>
                <a:cs typeface="Times New Roman"/>
              </a:rPr>
              <a:t>poccia</a:t>
            </a:r>
            <a:r>
              <a:rPr dirty="0" sz="2700" spc="30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700" spc="55">
                <a:solidFill>
                  <a:srgbClr val="5B5B5B"/>
                </a:solidFill>
                <a:latin typeface="Times New Roman"/>
                <a:cs typeface="Times New Roman"/>
              </a:rPr>
              <a:t>d'acqua.</a:t>
            </a:r>
            <a:r>
              <a:rPr dirty="0" sz="2700" spc="17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700" spc="-320">
                <a:solidFill>
                  <a:srgbClr val="626262"/>
                </a:solidFill>
                <a:latin typeface="Times New Roman"/>
                <a:cs typeface="Times New Roman"/>
              </a:rPr>
              <a:t>La</a:t>
            </a:r>
            <a:r>
              <a:rPr dirty="0" sz="2700" spc="17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700" spc="-25">
                <a:solidFill>
                  <a:srgbClr val="6B6B6B"/>
                </a:solidFill>
                <a:latin typeface="Times New Roman"/>
                <a:cs typeface="Times New Roman"/>
              </a:rPr>
              <a:t>sua </a:t>
            </a:r>
            <a:r>
              <a:rPr dirty="0" sz="2700" spc="-30">
                <a:solidFill>
                  <a:srgbClr val="545454"/>
                </a:solidFill>
                <a:latin typeface="Times New Roman"/>
                <a:cs typeface="Times New Roman"/>
              </a:rPr>
              <a:t>forza</a:t>
            </a:r>
            <a:r>
              <a:rPr dirty="0" sz="2700" spc="17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2700" spc="80">
                <a:solidFill>
                  <a:srgbClr val="646464"/>
                </a:solidFill>
                <a:latin typeface="Times New Roman"/>
                <a:cs typeface="Times New Roman"/>
              </a:rPr>
              <a:t>è</a:t>
            </a:r>
            <a:r>
              <a:rPr dirty="0" sz="2700" spc="3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06060"/>
                </a:solidFill>
                <a:latin typeface="Times New Roman"/>
                <a:cs typeface="Times New Roman"/>
              </a:rPr>
              <a:t>un</a:t>
            </a:r>
            <a:r>
              <a:rPr dirty="0" sz="2700" spc="23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E5E5E"/>
                </a:solidFill>
                <a:latin typeface="Times New Roman"/>
                <a:cs typeface="Times New Roman"/>
              </a:rPr>
              <a:t>profumo</a:t>
            </a:r>
            <a:r>
              <a:rPr dirty="0" sz="2700" spc="5">
                <a:solidFill>
                  <a:srgbClr val="5E5E5E"/>
                </a:solidFill>
                <a:latin typeface="Times New Roman"/>
                <a:cs typeface="Times New Roman"/>
              </a:rPr>
              <a:t> </a:t>
            </a:r>
            <a:r>
              <a:rPr dirty="0" sz="2700" spc="55">
                <a:solidFill>
                  <a:srgbClr val="646464"/>
                </a:solidFill>
                <a:latin typeface="Times New Roman"/>
                <a:cs typeface="Times New Roman"/>
              </a:rPr>
              <a:t>che</a:t>
            </a:r>
            <a:r>
              <a:rPr dirty="0" sz="2700" spc="25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5B6470"/>
                </a:solidFill>
                <a:latin typeface="Times New Roman"/>
                <a:cs typeface="Times New Roman"/>
              </a:rPr>
              <a:t>la</a:t>
            </a:r>
            <a:r>
              <a:rPr dirty="0" sz="2700" spc="225">
                <a:solidFill>
                  <a:srgbClr val="5B6470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06060"/>
                </a:solidFill>
                <a:latin typeface="Times New Roman"/>
                <a:cs typeface="Times New Roman"/>
              </a:rPr>
              <a:t>nebbia</a:t>
            </a:r>
            <a:r>
              <a:rPr dirty="0" sz="2700" spc="30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700" spc="-10">
                <a:solidFill>
                  <a:srgbClr val="595959"/>
                </a:solidFill>
                <a:latin typeface="Times New Roman"/>
                <a:cs typeface="Times New Roman"/>
              </a:rPr>
              <a:t>pripia</a:t>
            </a:r>
            <a:r>
              <a:rPr dirty="0" sz="2700" spc="18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06060"/>
                </a:solidFill>
                <a:latin typeface="Times New Roman"/>
                <a:cs typeface="Times New Roman"/>
              </a:rPr>
              <a:t>della</a:t>
            </a:r>
            <a:r>
              <a:rPr dirty="0" sz="2700" spc="28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700" spc="-10">
                <a:solidFill>
                  <a:srgbClr val="5B5B5B"/>
                </a:solidFill>
                <a:latin typeface="Times New Roman"/>
                <a:cs typeface="Times New Roman"/>
              </a:rPr>
              <a:t>leucemia </a:t>
            </a:r>
            <a:r>
              <a:rPr dirty="0" sz="2700">
                <a:solidFill>
                  <a:srgbClr val="696969"/>
                </a:solidFill>
                <a:latin typeface="Times New Roman"/>
                <a:cs typeface="Times New Roman"/>
              </a:rPr>
              <a:t>non</a:t>
            </a:r>
            <a:r>
              <a:rPr dirty="0" sz="2700" spc="325">
                <a:solidFill>
                  <a:srgbClr val="696969"/>
                </a:solidFill>
                <a:latin typeface="Times New Roman"/>
                <a:cs typeface="Times New Roman"/>
              </a:rPr>
              <a:t> </a:t>
            </a:r>
            <a:r>
              <a:rPr dirty="0" sz="2700">
                <a:solidFill>
                  <a:srgbClr val="6E6E6E"/>
                </a:solidFill>
                <a:latin typeface="Times New Roman"/>
                <a:cs typeface="Times New Roman"/>
              </a:rPr>
              <a:t>può</a:t>
            </a:r>
            <a:r>
              <a:rPr dirty="0" sz="2700" spc="-45">
                <a:solidFill>
                  <a:srgbClr val="6E6E6E"/>
                </a:solidFill>
                <a:latin typeface="Times New Roman"/>
                <a:cs typeface="Times New Roman"/>
              </a:rPr>
              <a:t> </a:t>
            </a:r>
            <a:r>
              <a:rPr dirty="0" sz="2700" spc="-10">
                <a:solidFill>
                  <a:srgbClr val="5D5D5D"/>
                </a:solidFill>
                <a:latin typeface="Times New Roman"/>
                <a:cs typeface="Times New Roman"/>
              </a:rPr>
              <a:t>coprire.</a:t>
            </a:r>
            <a:endParaRPr sz="27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2379" y="6738015"/>
            <a:ext cx="8135877" cy="188475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64984" y="7021771"/>
            <a:ext cx="7307580" cy="15989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30"/>
              </a:spcBef>
            </a:pPr>
            <a:r>
              <a:rPr dirty="0" sz="1900" spc="-75">
                <a:solidFill>
                  <a:srgbClr val="D3AC4F"/>
                </a:solidFill>
                <a:latin typeface="Times New Roman"/>
                <a:cs typeface="Times New Roman"/>
              </a:rPr>
              <a:t>RIC</a:t>
            </a:r>
            <a:r>
              <a:rPr dirty="0" sz="1900" spc="-135">
                <a:solidFill>
                  <a:srgbClr val="D3AC4F"/>
                </a:solidFill>
                <a:latin typeface="Times New Roman"/>
                <a:cs typeface="Times New Roman"/>
              </a:rPr>
              <a:t> </a:t>
            </a:r>
            <a:r>
              <a:rPr dirty="0" sz="1900" spc="-10">
                <a:solidFill>
                  <a:srgbClr val="D8B32B"/>
                </a:solidFill>
                <a:latin typeface="Times New Roman"/>
                <a:cs typeface="Times New Roman"/>
              </a:rPr>
              <a:t>ETTA</a:t>
            </a:r>
            <a:r>
              <a:rPr dirty="0" sz="1900" spc="80">
                <a:solidFill>
                  <a:srgbClr val="D8B32B"/>
                </a:solidFill>
                <a:latin typeface="Times New Roman"/>
                <a:cs typeface="Times New Roman"/>
              </a:rPr>
              <a:t> </a:t>
            </a:r>
            <a:r>
              <a:rPr dirty="0" sz="1900" spc="-75">
                <a:solidFill>
                  <a:srgbClr val="DDAF31"/>
                </a:solidFill>
                <a:latin typeface="Times New Roman"/>
                <a:cs typeface="Times New Roman"/>
              </a:rPr>
              <a:t>D</a:t>
            </a:r>
            <a:r>
              <a:rPr dirty="0" sz="1900" spc="-190">
                <a:solidFill>
                  <a:srgbClr val="DDAF31"/>
                </a:solidFill>
                <a:latin typeface="Times New Roman"/>
                <a:cs typeface="Times New Roman"/>
              </a:rPr>
              <a:t> </a:t>
            </a:r>
            <a:r>
              <a:rPr dirty="0" sz="1900">
                <a:solidFill>
                  <a:srgbClr val="D1B338"/>
                </a:solidFill>
                <a:latin typeface="Times New Roman"/>
                <a:cs typeface="Times New Roman"/>
              </a:rPr>
              <a:t>ELL'ANIMA:</a:t>
            </a:r>
            <a:r>
              <a:rPr dirty="0" sz="1900" spc="235">
                <a:solidFill>
                  <a:srgbClr val="D1B338"/>
                </a:solidFill>
                <a:latin typeface="Times New Roman"/>
                <a:cs typeface="Times New Roman"/>
              </a:rPr>
              <a:t> </a:t>
            </a:r>
            <a:r>
              <a:rPr dirty="0" sz="1900" spc="-10">
                <a:solidFill>
                  <a:srgbClr val="D4AA3A"/>
                </a:solidFill>
                <a:latin typeface="Times New Roman"/>
                <a:cs typeface="Times New Roman"/>
              </a:rPr>
              <a:t>NUVO</a:t>
            </a:r>
            <a:r>
              <a:rPr dirty="0" sz="1900" spc="-130">
                <a:solidFill>
                  <a:srgbClr val="D4AA3A"/>
                </a:solidFill>
                <a:latin typeface="Times New Roman"/>
                <a:cs typeface="Times New Roman"/>
              </a:rPr>
              <a:t> </a:t>
            </a:r>
            <a:r>
              <a:rPr dirty="0" sz="1900">
                <a:solidFill>
                  <a:srgbClr val="D3A72B"/>
                </a:solidFill>
                <a:latin typeface="Times New Roman"/>
                <a:cs typeface="Times New Roman"/>
              </a:rPr>
              <a:t>LE</a:t>
            </a:r>
            <a:r>
              <a:rPr dirty="0" sz="1900" spc="250">
                <a:solidFill>
                  <a:srgbClr val="D3A72B"/>
                </a:solidFill>
                <a:latin typeface="Times New Roman"/>
                <a:cs typeface="Times New Roman"/>
              </a:rPr>
              <a:t> </a:t>
            </a:r>
            <a:r>
              <a:rPr dirty="0" sz="1900">
                <a:solidFill>
                  <a:srgbClr val="D1A52A"/>
                </a:solidFill>
                <a:latin typeface="Times New Roman"/>
                <a:cs typeface="Times New Roman"/>
              </a:rPr>
              <a:t>DI</a:t>
            </a:r>
            <a:r>
              <a:rPr dirty="0" sz="1900" spc="210">
                <a:solidFill>
                  <a:srgbClr val="D1A52A"/>
                </a:solidFill>
                <a:latin typeface="Times New Roman"/>
                <a:cs typeface="Times New Roman"/>
              </a:rPr>
              <a:t> </a:t>
            </a:r>
            <a:r>
              <a:rPr dirty="0" sz="1900" spc="-20">
                <a:solidFill>
                  <a:srgbClr val="CFAE5E"/>
                </a:solidFill>
                <a:latin typeface="Times New Roman"/>
                <a:cs typeface="Times New Roman"/>
              </a:rPr>
              <a:t>CASA</a:t>
            </a:r>
            <a:endParaRPr sz="1900">
              <a:latin typeface="Times New Roman"/>
              <a:cs typeface="Times New Roman"/>
            </a:endParaRPr>
          </a:p>
          <a:p>
            <a:pPr marL="12700" marR="5080" indent="5080">
              <a:lnSpc>
                <a:spcPct val="105400"/>
              </a:lnSpc>
              <a:spcBef>
                <a:spcPts val="1730"/>
              </a:spcBef>
            </a:pPr>
            <a:r>
              <a:rPr dirty="0" sz="2200">
                <a:solidFill>
                  <a:srgbClr val="626262"/>
                </a:solidFill>
                <a:latin typeface="Arial"/>
                <a:cs typeface="Arial"/>
              </a:rPr>
              <a:t>Montare</a:t>
            </a:r>
            <a:r>
              <a:rPr dirty="0" sz="2200" spc="-15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dirty="0" sz="2200" spc="-245">
                <a:solidFill>
                  <a:srgbClr val="6B7E91"/>
                </a:solidFill>
                <a:latin typeface="Arial"/>
                <a:cs typeface="Arial"/>
              </a:rPr>
              <a:t>a</a:t>
            </a:r>
            <a:r>
              <a:rPr dirty="0" sz="2200" spc="5">
                <a:solidFill>
                  <a:srgbClr val="6B7E91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606060"/>
                </a:solidFill>
                <a:latin typeface="Arial"/>
                <a:cs typeface="Arial"/>
              </a:rPr>
              <a:t>neve</a:t>
            </a:r>
            <a:r>
              <a:rPr dirty="0" sz="2200" spc="-8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696969"/>
                </a:solidFill>
                <a:latin typeface="Arial"/>
                <a:cs typeface="Arial"/>
              </a:rPr>
              <a:t>ferma </a:t>
            </a:r>
            <a:r>
              <a:rPr dirty="0" sz="2200" spc="-135">
                <a:solidFill>
                  <a:srgbClr val="6B6B6B"/>
                </a:solidFill>
                <a:latin typeface="Arial"/>
                <a:cs typeface="Arial"/>
              </a:rPr>
              <a:t>la</a:t>
            </a:r>
            <a:r>
              <a:rPr dirty="0" sz="2200" spc="-30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dirty="0" sz="2200" spc="-45">
                <a:solidFill>
                  <a:srgbClr val="5B5B5B"/>
                </a:solidFill>
                <a:latin typeface="Arial"/>
                <a:cs typeface="Arial"/>
              </a:rPr>
              <a:t>speranza</a:t>
            </a:r>
            <a:r>
              <a:rPr dirty="0" sz="2200" spc="95">
                <a:solidFill>
                  <a:srgbClr val="5B5B5B"/>
                </a:solidFill>
                <a:latin typeface="Arial"/>
                <a:cs typeface="Arial"/>
              </a:rPr>
              <a:t> </a:t>
            </a:r>
            <a:r>
              <a:rPr dirty="0" sz="2200" spc="-30">
                <a:solidFill>
                  <a:srgbClr val="676767"/>
                </a:solidFill>
                <a:latin typeface="Arial"/>
                <a:cs typeface="Arial"/>
              </a:rPr>
              <a:t>affinchÓ</a:t>
            </a:r>
            <a:r>
              <a:rPr dirty="0" sz="2200" spc="45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dirty="0" sz="2200" spc="50">
                <a:solidFill>
                  <a:srgbClr val="565656"/>
                </a:solidFill>
                <a:latin typeface="Arial"/>
                <a:cs typeface="Arial"/>
              </a:rPr>
              <a:t>diventi</a:t>
            </a:r>
            <a:r>
              <a:rPr dirty="0" sz="2200" spc="-2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545454"/>
                </a:solidFill>
                <a:latin typeface="Arial"/>
                <a:cs typeface="Arial"/>
              </a:rPr>
              <a:t>leggera. </a:t>
            </a:r>
            <a:r>
              <a:rPr dirty="0" sz="2200">
                <a:solidFill>
                  <a:srgbClr val="676767"/>
                </a:solidFill>
                <a:latin typeface="Arial"/>
                <a:cs typeface="Arial"/>
              </a:rPr>
              <a:t>I</a:t>
            </a:r>
            <a:r>
              <a:rPr dirty="0" sz="2200">
                <a:solidFill>
                  <a:srgbClr val="5B5B5B"/>
                </a:solidFill>
                <a:latin typeface="Arial"/>
                <a:cs typeface="Arial"/>
              </a:rPr>
              <a:t>nfornare</a:t>
            </a:r>
            <a:r>
              <a:rPr dirty="0" sz="2200" spc="20">
                <a:solidFill>
                  <a:srgbClr val="5B5B5B"/>
                </a:solidFill>
                <a:latin typeface="Arial"/>
                <a:cs typeface="Arial"/>
              </a:rPr>
              <a:t> </a:t>
            </a:r>
            <a:r>
              <a:rPr dirty="0" sz="2200" spc="-245">
                <a:solidFill>
                  <a:srgbClr val="626262"/>
                </a:solidFill>
                <a:latin typeface="Arial"/>
                <a:cs typeface="Arial"/>
              </a:rPr>
              <a:t>a</a:t>
            </a:r>
            <a:r>
              <a:rPr dirty="0" sz="2200" spc="-55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606060"/>
                </a:solidFill>
                <a:latin typeface="Arial"/>
                <a:cs typeface="Arial"/>
              </a:rPr>
              <a:t>fuoco</a:t>
            </a:r>
            <a:r>
              <a:rPr dirty="0" sz="2200" spc="-4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2200" spc="50">
                <a:solidFill>
                  <a:srgbClr val="5B5B5B"/>
                </a:solidFill>
                <a:latin typeface="Arial"/>
                <a:cs typeface="Arial"/>
              </a:rPr>
              <a:t>lento</a:t>
            </a:r>
            <a:r>
              <a:rPr dirty="0" sz="2200" spc="-50">
                <a:solidFill>
                  <a:srgbClr val="5B5B5B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626262"/>
                </a:solidFill>
                <a:latin typeface="Arial"/>
                <a:cs typeface="Arial"/>
              </a:rPr>
              <a:t>per</a:t>
            </a:r>
            <a:r>
              <a:rPr dirty="0" sz="2200" spc="-15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dirty="0" sz="2200" spc="-40">
                <a:solidFill>
                  <a:srgbClr val="626262"/>
                </a:solidFill>
                <a:latin typeface="Arial"/>
                <a:cs typeface="Arial"/>
              </a:rPr>
              <a:t>far</a:t>
            </a:r>
            <a:r>
              <a:rPr dirty="0" sz="2200" spc="-35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606060"/>
                </a:solidFill>
                <a:latin typeface="Arial"/>
                <a:cs typeface="Arial"/>
              </a:rPr>
              <a:t>lievitare</a:t>
            </a:r>
            <a:r>
              <a:rPr dirty="0" sz="2200" spc="75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2200" spc="-40">
                <a:solidFill>
                  <a:srgbClr val="606060"/>
                </a:solidFill>
                <a:latin typeface="Arial"/>
                <a:cs typeface="Arial"/>
              </a:rPr>
              <a:t>i</a:t>
            </a:r>
            <a:r>
              <a:rPr dirty="0" sz="2200" spc="-125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5B5B5B"/>
                </a:solidFill>
                <a:latin typeface="Arial"/>
                <a:cs typeface="Arial"/>
              </a:rPr>
              <a:t>sogni.</a:t>
            </a:r>
            <a:r>
              <a:rPr dirty="0" sz="2200" spc="-140">
                <a:solidFill>
                  <a:srgbClr val="5B5B5B"/>
                </a:solidFill>
                <a:latin typeface="Arial"/>
                <a:cs typeface="Arial"/>
              </a:rPr>
              <a:t> </a:t>
            </a:r>
            <a:r>
              <a:rPr dirty="0" sz="2200" spc="-45">
                <a:solidFill>
                  <a:srgbClr val="606060"/>
                </a:solidFill>
                <a:latin typeface="Arial"/>
                <a:cs typeface="Arial"/>
              </a:rPr>
              <a:t>Servire</a:t>
            </a:r>
            <a:r>
              <a:rPr dirty="0" sz="220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2200" spc="-25">
                <a:solidFill>
                  <a:srgbClr val="646464"/>
                </a:solidFill>
                <a:latin typeface="Arial"/>
                <a:cs typeface="Arial"/>
              </a:rPr>
              <a:t>con </a:t>
            </a:r>
            <a:r>
              <a:rPr dirty="0" sz="2200" spc="80">
                <a:solidFill>
                  <a:srgbClr val="606060"/>
                </a:solidFill>
                <a:latin typeface="Arial"/>
                <a:cs typeface="Arial"/>
              </a:rPr>
              <a:t>un</a:t>
            </a:r>
            <a:r>
              <a:rPr dirty="0" sz="2200" spc="-25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595959"/>
                </a:solidFill>
                <a:latin typeface="Arial"/>
                <a:cs typeface="Arial"/>
              </a:rPr>
              <a:t>bicchiere</a:t>
            </a:r>
            <a:r>
              <a:rPr dirty="0" sz="2200" spc="4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606060"/>
                </a:solidFill>
                <a:latin typeface="Arial"/>
                <a:cs typeface="Arial"/>
              </a:rPr>
              <a:t>di</a:t>
            </a:r>
            <a:r>
              <a:rPr dirty="0" sz="2200" spc="65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606060"/>
                </a:solidFill>
                <a:latin typeface="Arial"/>
                <a:cs typeface="Arial"/>
              </a:rPr>
              <a:t>latte</a:t>
            </a:r>
            <a:r>
              <a:rPr dirty="0" sz="2200" spc="-5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2200" spc="60">
                <a:solidFill>
                  <a:srgbClr val="606060"/>
                </a:solidFill>
                <a:latin typeface="Arial"/>
                <a:cs typeface="Arial"/>
              </a:rPr>
              <a:t>tiepido</a:t>
            </a:r>
            <a:r>
              <a:rPr dirty="0" sz="2200" spc="-15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5D5D5D"/>
                </a:solidFill>
                <a:latin typeface="Arial"/>
                <a:cs typeface="Arial"/>
              </a:rPr>
              <a:t>che</a:t>
            </a:r>
            <a:r>
              <a:rPr dirty="0" sz="2200" spc="-20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2200" spc="-20">
                <a:solidFill>
                  <a:srgbClr val="606060"/>
                </a:solidFill>
                <a:latin typeface="Arial"/>
                <a:cs typeface="Arial"/>
              </a:rPr>
              <a:t>sappia</a:t>
            </a:r>
            <a:r>
              <a:rPr dirty="0" sz="2200" spc="55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626262"/>
                </a:solidFill>
                <a:latin typeface="Arial"/>
                <a:cs typeface="Arial"/>
              </a:rPr>
              <a:t>di</a:t>
            </a:r>
            <a:r>
              <a:rPr dirty="0" sz="2200" spc="125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dirty="0" sz="2200" spc="-75">
                <a:solidFill>
                  <a:srgbClr val="575757"/>
                </a:solidFill>
                <a:latin typeface="Arial"/>
                <a:cs typeface="Arial"/>
              </a:rPr>
              <a:t>"va</a:t>
            </a:r>
            <a:r>
              <a:rPr dirty="0" sz="2200" spc="15">
                <a:solidFill>
                  <a:srgbClr val="575757"/>
                </a:solidFill>
                <a:latin typeface="Arial"/>
                <a:cs typeface="Arial"/>
              </a:rPr>
              <a:t> </a:t>
            </a:r>
            <a:r>
              <a:rPr dirty="0" sz="2200" spc="165">
                <a:solidFill>
                  <a:srgbClr val="676767"/>
                </a:solidFill>
                <a:latin typeface="Arial"/>
                <a:cs typeface="Arial"/>
              </a:rPr>
              <a:t>tutto</a:t>
            </a:r>
            <a:r>
              <a:rPr dirty="0" sz="2200" spc="-55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626262"/>
                </a:solidFill>
                <a:latin typeface="Arial"/>
                <a:cs typeface="Arial"/>
              </a:rPr>
              <a:t>bene".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52050" y="0"/>
            <a:ext cx="1005205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735" marR="5080" indent="-3810">
              <a:lnSpc>
                <a:spcPts val="5320"/>
              </a:lnSpc>
            </a:pPr>
            <a:r>
              <a:rPr dirty="0" spc="125">
                <a:latin typeface="Times New Roman"/>
                <a:cs typeface="Times New Roman"/>
              </a:rPr>
              <a:t>PER</a:t>
            </a:r>
            <a:r>
              <a:rPr dirty="0" spc="395">
                <a:latin typeface="Times New Roman"/>
                <a:cs typeface="Times New Roman"/>
              </a:rPr>
              <a:t> </a:t>
            </a:r>
            <a:r>
              <a:rPr dirty="0" spc="65">
                <a:latin typeface="Times New Roman"/>
                <a:cs typeface="Times New Roman"/>
              </a:rPr>
              <a:t>LEO:</a:t>
            </a:r>
            <a:r>
              <a:rPr dirty="0" spc="385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IL</a:t>
            </a:r>
            <a:r>
              <a:rPr dirty="0" spc="200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VIAGGIATORE </a:t>
            </a:r>
            <a:r>
              <a:rPr dirty="0" spc="90">
                <a:solidFill>
                  <a:srgbClr val="2A3D4D"/>
                </a:solidFill>
                <a:latin typeface="Times New Roman"/>
                <a:cs typeface="Times New Roman"/>
              </a:rPr>
              <a:t>IMMOBILE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21555" y="4097122"/>
            <a:ext cx="8148320" cy="2004695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 marR="5080" indent="24765">
              <a:lnSpc>
                <a:spcPct val="103099"/>
              </a:lnSpc>
              <a:spcBef>
                <a:spcPts val="30"/>
              </a:spcBef>
            </a:pPr>
            <a:r>
              <a:rPr dirty="0" sz="2550">
                <a:solidFill>
                  <a:srgbClr val="626262"/>
                </a:solidFill>
                <a:latin typeface="Times New Roman"/>
                <a:cs typeface="Times New Roman"/>
              </a:rPr>
              <a:t>La</a:t>
            </a:r>
            <a:r>
              <a:rPr dirty="0" sz="2550" spc="28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D7282"/>
                </a:solidFill>
                <a:latin typeface="Times New Roman"/>
                <a:cs typeface="Times New Roman"/>
              </a:rPr>
              <a:t>Fiaba:</a:t>
            </a:r>
            <a:r>
              <a:rPr dirty="0" sz="2550" spc="65">
                <a:solidFill>
                  <a:srgbClr val="5D7282"/>
                </a:solidFill>
                <a:latin typeface="Times New Roman"/>
                <a:cs typeface="Times New Roman"/>
              </a:rPr>
              <a:t> </a:t>
            </a:r>
            <a:r>
              <a:rPr dirty="0" sz="2550" spc="-370">
                <a:solidFill>
                  <a:srgbClr val="626262"/>
                </a:solidFill>
                <a:latin typeface="Times New Roman"/>
                <a:cs typeface="Times New Roman"/>
              </a:rPr>
              <a:t>Il</a:t>
            </a:r>
            <a:r>
              <a:rPr dirty="0" sz="2550" spc="18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550" spc="135">
                <a:solidFill>
                  <a:srgbClr val="5B5B5B"/>
                </a:solidFill>
                <a:latin typeface="Times New Roman"/>
                <a:cs typeface="Times New Roman"/>
              </a:rPr>
              <a:t>gigante</a:t>
            </a:r>
            <a:r>
              <a:rPr dirty="0" sz="2550" spc="5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550" spc="70">
                <a:solidFill>
                  <a:srgbClr val="595959"/>
                </a:solidFill>
                <a:latin typeface="Times New Roman"/>
                <a:cs typeface="Times New Roman"/>
              </a:rPr>
              <a:t>Sarcoma</a:t>
            </a:r>
            <a:r>
              <a:rPr dirty="0" sz="2550" spc="55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65656"/>
                </a:solidFill>
                <a:latin typeface="Times New Roman"/>
                <a:cs typeface="Times New Roman"/>
              </a:rPr>
              <a:t>provò</a:t>
            </a:r>
            <a:r>
              <a:rPr dirty="0" sz="2550" spc="100">
                <a:solidFill>
                  <a:srgbClr val="565656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95959"/>
                </a:solidFill>
                <a:latin typeface="Times New Roman"/>
                <a:cs typeface="Times New Roman"/>
              </a:rPr>
              <a:t>a</a:t>
            </a:r>
            <a:r>
              <a:rPr dirty="0" sz="2550" spc="7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550" spc="120">
                <a:solidFill>
                  <a:srgbClr val="595959"/>
                </a:solidFill>
                <a:latin typeface="Times New Roman"/>
                <a:cs typeface="Times New Roman"/>
              </a:rPr>
              <a:t>fermare</a:t>
            </a:r>
            <a:r>
              <a:rPr dirty="0" sz="2550" spc="21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B5B5B"/>
                </a:solidFill>
                <a:latin typeface="Times New Roman"/>
                <a:cs typeface="Times New Roman"/>
              </a:rPr>
              <a:t>le</a:t>
            </a:r>
            <a:r>
              <a:rPr dirty="0" sz="2550" spc="-15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550" spc="210">
                <a:solidFill>
                  <a:srgbClr val="606060"/>
                </a:solidFill>
                <a:latin typeface="Times New Roman"/>
                <a:cs typeface="Times New Roman"/>
              </a:rPr>
              <a:t>gambe</a:t>
            </a:r>
            <a:r>
              <a:rPr dirty="0" sz="2550" spc="4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 spc="-25">
                <a:solidFill>
                  <a:srgbClr val="6B8099"/>
                </a:solidFill>
                <a:latin typeface="Times New Roman"/>
                <a:cs typeface="Times New Roman"/>
              </a:rPr>
              <a:t>di </a:t>
            </a:r>
            <a:r>
              <a:rPr dirty="0" sz="2550" spc="-25">
                <a:solidFill>
                  <a:srgbClr val="5D5D5D"/>
                </a:solidFill>
                <a:latin typeface="Times New Roman"/>
                <a:cs typeface="Times New Roman"/>
              </a:rPr>
              <a:t>Leo,</a:t>
            </a:r>
            <a:r>
              <a:rPr dirty="0" sz="2550" spc="19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 spc="75">
                <a:solidFill>
                  <a:srgbClr val="565656"/>
                </a:solidFill>
                <a:latin typeface="Times New Roman"/>
                <a:cs typeface="Times New Roman"/>
              </a:rPr>
              <a:t>ma</a:t>
            </a:r>
            <a:r>
              <a:rPr dirty="0" sz="2550" spc="270">
                <a:solidFill>
                  <a:srgbClr val="565656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06060"/>
                </a:solidFill>
                <a:latin typeface="Times New Roman"/>
                <a:cs typeface="Times New Roman"/>
              </a:rPr>
              <a:t>lui</a:t>
            </a:r>
            <a:r>
              <a:rPr dirty="0" sz="2550" spc="22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 spc="80">
                <a:solidFill>
                  <a:srgbClr val="575757"/>
                </a:solidFill>
                <a:latin typeface="Times New Roman"/>
                <a:cs typeface="Times New Roman"/>
              </a:rPr>
              <a:t>imparò </a:t>
            </a:r>
            <a:r>
              <a:rPr dirty="0" sz="2550">
                <a:solidFill>
                  <a:srgbClr val="5D5D5D"/>
                </a:solidFill>
                <a:latin typeface="Times New Roman"/>
                <a:cs typeface="Times New Roman"/>
              </a:rPr>
              <a:t>a</a:t>
            </a:r>
            <a:r>
              <a:rPr dirty="0" sz="2550" spc="11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 spc="70">
                <a:solidFill>
                  <a:srgbClr val="565656"/>
                </a:solidFill>
                <a:latin typeface="Times New Roman"/>
                <a:cs typeface="Times New Roman"/>
              </a:rPr>
              <a:t>cavalcare</a:t>
            </a:r>
            <a:r>
              <a:rPr dirty="0" sz="2550" spc="300">
                <a:solidFill>
                  <a:srgbClr val="565656"/>
                </a:solidFill>
                <a:latin typeface="Times New Roman"/>
                <a:cs typeface="Times New Roman"/>
              </a:rPr>
              <a:t> </a:t>
            </a:r>
            <a:r>
              <a:rPr dirty="0" sz="2550" spc="-409">
                <a:solidFill>
                  <a:srgbClr val="6B6B6B"/>
                </a:solidFill>
                <a:latin typeface="Times New Roman"/>
                <a:cs typeface="Times New Roman"/>
              </a:rPr>
              <a:t>i</a:t>
            </a:r>
            <a:r>
              <a:rPr dirty="0" sz="2550" spc="310">
                <a:solidFill>
                  <a:srgbClr val="6B6B6B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D5D5D"/>
                </a:solidFill>
                <a:latin typeface="Times New Roman"/>
                <a:cs typeface="Times New Roman"/>
              </a:rPr>
              <a:t>pensieri.</a:t>
            </a:r>
            <a:r>
              <a:rPr dirty="0" sz="2550" spc="25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 spc="-95">
                <a:solidFill>
                  <a:srgbClr val="646464"/>
                </a:solidFill>
                <a:latin typeface="Times New Roman"/>
                <a:cs typeface="Times New Roman"/>
              </a:rPr>
              <a:t>La</a:t>
            </a:r>
            <a:r>
              <a:rPr dirty="0" sz="2550" spc="20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2550" spc="65">
                <a:solidFill>
                  <a:srgbClr val="5D5D5D"/>
                </a:solidFill>
                <a:latin typeface="Times New Roman"/>
                <a:cs typeface="Times New Roman"/>
              </a:rPr>
              <a:t>dignità</a:t>
            </a:r>
            <a:r>
              <a:rPr dirty="0" sz="2550" spc="37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 spc="25">
                <a:solidFill>
                  <a:srgbClr val="575757"/>
                </a:solidFill>
                <a:latin typeface="Times New Roman"/>
                <a:cs typeface="Times New Roman"/>
              </a:rPr>
              <a:t>non </a:t>
            </a:r>
            <a:r>
              <a:rPr dirty="0" sz="2550">
                <a:solidFill>
                  <a:srgbClr val="676767"/>
                </a:solidFill>
                <a:latin typeface="Times New Roman"/>
                <a:cs typeface="Times New Roman"/>
              </a:rPr>
              <a:t>sta</a:t>
            </a:r>
            <a:r>
              <a:rPr dirty="0" sz="2550" spc="30">
                <a:solidFill>
                  <a:srgbClr val="676767"/>
                </a:solidFill>
                <a:latin typeface="Times New Roman"/>
                <a:cs typeface="Times New Roman"/>
              </a:rPr>
              <a:t>  </a:t>
            </a:r>
            <a:r>
              <a:rPr dirty="0" sz="2550">
                <a:solidFill>
                  <a:srgbClr val="626262"/>
                </a:solidFill>
                <a:latin typeface="Times New Roman"/>
                <a:cs typeface="Times New Roman"/>
              </a:rPr>
              <a:t>nel</a:t>
            </a:r>
            <a:r>
              <a:rPr dirty="0" sz="2550" spc="229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B5B5B"/>
                </a:solidFill>
                <a:latin typeface="Times New Roman"/>
                <a:cs typeface="Times New Roman"/>
              </a:rPr>
              <a:t>correre,</a:t>
            </a:r>
            <a:r>
              <a:rPr dirty="0" sz="2550" spc="32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E5E5E"/>
                </a:solidFill>
                <a:latin typeface="Times New Roman"/>
                <a:cs typeface="Times New Roman"/>
              </a:rPr>
              <a:t>ma</a:t>
            </a:r>
            <a:r>
              <a:rPr dirty="0" sz="2550" spc="550">
                <a:solidFill>
                  <a:srgbClr val="5E5E5E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06060"/>
                </a:solidFill>
                <a:latin typeface="Times New Roman"/>
                <a:cs typeface="Times New Roman"/>
              </a:rPr>
              <a:t>nel</a:t>
            </a:r>
            <a:r>
              <a:rPr dirty="0" sz="2550" spc="24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 spc="125">
                <a:solidFill>
                  <a:srgbClr val="5B5B5B"/>
                </a:solidFill>
                <a:latin typeface="Times New Roman"/>
                <a:cs typeface="Times New Roman"/>
              </a:rPr>
              <a:t>guardare</a:t>
            </a:r>
            <a:r>
              <a:rPr dirty="0" sz="2550" spc="37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25252"/>
                </a:solidFill>
                <a:latin typeface="Times New Roman"/>
                <a:cs typeface="Times New Roman"/>
              </a:rPr>
              <a:t>l'orizzonte</a:t>
            </a:r>
            <a:r>
              <a:rPr dirty="0" sz="2550" spc="21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dirty="0" sz="2550" spc="70">
                <a:solidFill>
                  <a:srgbClr val="606060"/>
                </a:solidFill>
                <a:latin typeface="Times New Roman"/>
                <a:cs typeface="Times New Roman"/>
              </a:rPr>
              <a:t>con</a:t>
            </a:r>
            <a:r>
              <a:rPr dirty="0" sz="2550" spc="10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 spc="-10">
                <a:solidFill>
                  <a:srgbClr val="5B5B5B"/>
                </a:solidFill>
                <a:latin typeface="Times New Roman"/>
                <a:cs typeface="Times New Roman"/>
              </a:rPr>
              <a:t>fierezza.</a:t>
            </a:r>
            <a:endParaRPr sz="2550">
              <a:latin typeface="Times New Roman"/>
              <a:cs typeface="Times New Roman"/>
            </a:endParaRPr>
          </a:p>
          <a:p>
            <a:pPr marL="17780" marR="542925" indent="19685">
              <a:lnSpc>
                <a:spcPct val="101000"/>
              </a:lnSpc>
            </a:pPr>
            <a:r>
              <a:rPr dirty="0" sz="2550" spc="-80">
                <a:solidFill>
                  <a:srgbClr val="626262"/>
                </a:solidFill>
                <a:latin typeface="Times New Roman"/>
                <a:cs typeface="Times New Roman"/>
              </a:rPr>
              <a:t>La</a:t>
            </a:r>
            <a:r>
              <a:rPr dirty="0" sz="2550" spc="28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65656"/>
                </a:solidFill>
                <a:latin typeface="Times New Roman"/>
                <a:cs typeface="Times New Roman"/>
              </a:rPr>
              <a:t>vicinanza</a:t>
            </a:r>
            <a:r>
              <a:rPr dirty="0" sz="2550" spc="390">
                <a:solidFill>
                  <a:srgbClr val="565656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E5E5E"/>
                </a:solidFill>
                <a:latin typeface="Times New Roman"/>
                <a:cs typeface="Times New Roman"/>
              </a:rPr>
              <a:t>dei</a:t>
            </a:r>
            <a:r>
              <a:rPr dirty="0" sz="2550" spc="170">
                <a:solidFill>
                  <a:srgbClr val="5E5E5E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45454"/>
                </a:solidFill>
                <a:latin typeface="Times New Roman"/>
                <a:cs typeface="Times New Roman"/>
              </a:rPr>
              <a:t>suoi</a:t>
            </a:r>
            <a:r>
              <a:rPr dirty="0" sz="2550" spc="32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D5D5D"/>
                </a:solidFill>
                <a:latin typeface="Times New Roman"/>
                <a:cs typeface="Times New Roman"/>
              </a:rPr>
              <a:t>amici</a:t>
            </a:r>
            <a:r>
              <a:rPr dirty="0" sz="2550" spc="229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B5B5B"/>
                </a:solidFill>
                <a:latin typeface="Times New Roman"/>
                <a:cs typeface="Times New Roman"/>
              </a:rPr>
              <a:t>è</a:t>
            </a:r>
            <a:r>
              <a:rPr dirty="0" sz="2550" spc="38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550" spc="-254">
                <a:solidFill>
                  <a:srgbClr val="5E5E5E"/>
                </a:solidFill>
                <a:latin typeface="Times New Roman"/>
                <a:cs typeface="Times New Roman"/>
              </a:rPr>
              <a:t>il</a:t>
            </a:r>
            <a:r>
              <a:rPr dirty="0" sz="2550" spc="465">
                <a:solidFill>
                  <a:srgbClr val="5E5E5E"/>
                </a:solidFill>
                <a:latin typeface="Times New Roman"/>
                <a:cs typeface="Times New Roman"/>
              </a:rPr>
              <a:t> </a:t>
            </a:r>
            <a:r>
              <a:rPr dirty="0" sz="2550" spc="95">
                <a:solidFill>
                  <a:srgbClr val="5D5D5D"/>
                </a:solidFill>
                <a:latin typeface="Times New Roman"/>
                <a:cs typeface="Times New Roman"/>
              </a:rPr>
              <a:t>ponte</a:t>
            </a:r>
            <a:r>
              <a:rPr dirty="0" sz="2550" spc="39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06060"/>
                </a:solidFill>
                <a:latin typeface="Times New Roman"/>
                <a:cs typeface="Times New Roman"/>
              </a:rPr>
              <a:t>per</a:t>
            </a:r>
            <a:r>
              <a:rPr dirty="0" sz="2550" spc="11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 spc="100">
                <a:solidFill>
                  <a:srgbClr val="565656"/>
                </a:solidFill>
                <a:latin typeface="Times New Roman"/>
                <a:cs typeface="Times New Roman"/>
              </a:rPr>
              <a:t>continuare</a:t>
            </a:r>
            <a:r>
              <a:rPr dirty="0" sz="2550" spc="380">
                <a:solidFill>
                  <a:srgbClr val="565656"/>
                </a:solidFill>
                <a:latin typeface="Times New Roman"/>
                <a:cs typeface="Times New Roman"/>
              </a:rPr>
              <a:t> </a:t>
            </a:r>
            <a:r>
              <a:rPr dirty="0" sz="2550" spc="-280">
                <a:solidFill>
                  <a:srgbClr val="696969"/>
                </a:solidFill>
                <a:latin typeface="Times New Roman"/>
                <a:cs typeface="Times New Roman"/>
              </a:rPr>
              <a:t>il </a:t>
            </a:r>
            <a:r>
              <a:rPr dirty="0" sz="2550" spc="-10">
                <a:solidFill>
                  <a:srgbClr val="5B5B5B"/>
                </a:solidFill>
                <a:latin typeface="Times New Roman"/>
                <a:cs typeface="Times New Roman"/>
              </a:rPr>
              <a:t>viaggio.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46306" y="6745868"/>
            <a:ext cx="0" cy="2513330"/>
          </a:xfrm>
          <a:custGeom>
            <a:avLst/>
            <a:gdLst/>
            <a:ahLst/>
            <a:cxnLst/>
            <a:rect l="l" t="t" r="r" b="b"/>
            <a:pathLst>
              <a:path w="0" h="2513329">
                <a:moveTo>
                  <a:pt x="0" y="2513012"/>
                </a:moveTo>
                <a:lnTo>
                  <a:pt x="0" y="0"/>
                </a:lnTo>
              </a:path>
            </a:pathLst>
          </a:custGeom>
          <a:ln w="235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934526" y="6738015"/>
            <a:ext cx="8167370" cy="2520950"/>
            <a:chOff x="934526" y="6738015"/>
            <a:chExt cx="8167370" cy="2520950"/>
          </a:xfrm>
        </p:grpSpPr>
        <p:sp>
          <p:nvSpPr>
            <p:cNvPr id="5" name="object 5"/>
            <p:cNvSpPr/>
            <p:nvPr/>
          </p:nvSpPr>
          <p:spPr>
            <a:xfrm>
              <a:off x="9090037" y="6745868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12"/>
                  </a:moveTo>
                  <a:lnTo>
                    <a:pt x="0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34526" y="6757647"/>
              <a:ext cx="8167370" cy="0"/>
            </a:xfrm>
            <a:custGeom>
              <a:avLst/>
              <a:gdLst/>
              <a:ahLst/>
              <a:cxnLst/>
              <a:rect l="l" t="t" r="r" b="b"/>
              <a:pathLst>
                <a:path w="8167370" h="0">
                  <a:moveTo>
                    <a:pt x="0" y="0"/>
                  </a:moveTo>
                  <a:lnTo>
                    <a:pt x="8167291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34526" y="9247101"/>
              <a:ext cx="8167370" cy="0"/>
            </a:xfrm>
            <a:custGeom>
              <a:avLst/>
              <a:gdLst/>
              <a:ahLst/>
              <a:cxnLst/>
              <a:rect l="l" t="t" r="r" b="b"/>
              <a:pathLst>
                <a:path w="8167370" h="0">
                  <a:moveTo>
                    <a:pt x="0" y="0"/>
                  </a:moveTo>
                  <a:lnTo>
                    <a:pt x="8167291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13058" y="6741941"/>
              <a:ext cx="8065770" cy="0"/>
            </a:xfrm>
            <a:custGeom>
              <a:avLst/>
              <a:gdLst/>
              <a:ahLst/>
              <a:cxnLst/>
              <a:rect l="l" t="t" r="r" b="b"/>
              <a:pathLst>
                <a:path w="8065770" h="0">
                  <a:moveTo>
                    <a:pt x="0" y="0"/>
                  </a:moveTo>
                  <a:lnTo>
                    <a:pt x="8065199" y="0"/>
                  </a:lnTo>
                </a:path>
              </a:pathLst>
            </a:custGeom>
            <a:ln w="7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958085" y="7021771"/>
            <a:ext cx="8120380" cy="16021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25120">
              <a:lnSpc>
                <a:spcPct val="100000"/>
              </a:lnSpc>
              <a:spcBef>
                <a:spcPts val="130"/>
              </a:spcBef>
            </a:pPr>
            <a:r>
              <a:rPr dirty="0" sz="1900">
                <a:solidFill>
                  <a:srgbClr val="D6AE44"/>
                </a:solidFill>
                <a:latin typeface="Times New Roman"/>
                <a:cs typeface="Times New Roman"/>
              </a:rPr>
              <a:t>RICETTA</a:t>
            </a:r>
            <a:r>
              <a:rPr dirty="0" sz="1900" spc="204">
                <a:solidFill>
                  <a:srgbClr val="D6AE44"/>
                </a:solidFill>
                <a:latin typeface="Times New Roman"/>
                <a:cs typeface="Times New Roman"/>
              </a:rPr>
              <a:t> </a:t>
            </a:r>
            <a:r>
              <a:rPr dirty="0" sz="1900" spc="-75">
                <a:solidFill>
                  <a:srgbClr val="B8B142"/>
                </a:solidFill>
                <a:latin typeface="Times New Roman"/>
                <a:cs typeface="Times New Roman"/>
              </a:rPr>
              <a:t>D</a:t>
            </a:r>
            <a:r>
              <a:rPr dirty="0" sz="1900" spc="-190">
                <a:solidFill>
                  <a:srgbClr val="B8B142"/>
                </a:solidFill>
                <a:latin typeface="Times New Roman"/>
                <a:cs typeface="Times New Roman"/>
              </a:rPr>
              <a:t> </a:t>
            </a:r>
            <a:r>
              <a:rPr dirty="0" sz="1900">
                <a:solidFill>
                  <a:srgbClr val="CDB342"/>
                </a:solidFill>
                <a:latin typeface="Times New Roman"/>
                <a:cs typeface="Times New Roman"/>
              </a:rPr>
              <a:t>ELL'ANIMA:</a:t>
            </a:r>
            <a:r>
              <a:rPr dirty="0" sz="1900" spc="285">
                <a:solidFill>
                  <a:srgbClr val="CDB342"/>
                </a:solidFill>
                <a:latin typeface="Times New Roman"/>
                <a:cs typeface="Times New Roman"/>
              </a:rPr>
              <a:t> </a:t>
            </a:r>
            <a:r>
              <a:rPr dirty="0" sz="1900" spc="50">
                <a:solidFill>
                  <a:srgbClr val="D1AA42"/>
                </a:solidFill>
                <a:latin typeface="Times New Roman"/>
                <a:cs typeface="Times New Roman"/>
              </a:rPr>
              <a:t>ENERGY-</a:t>
            </a:r>
            <a:r>
              <a:rPr dirty="0" sz="1900" spc="65">
                <a:solidFill>
                  <a:srgbClr val="D1AA42"/>
                </a:solidFill>
                <a:latin typeface="Times New Roman"/>
                <a:cs typeface="Times New Roman"/>
              </a:rPr>
              <a:t>BOWL</a:t>
            </a:r>
            <a:r>
              <a:rPr dirty="0" sz="1900" spc="315">
                <a:solidFill>
                  <a:srgbClr val="D1AA42"/>
                </a:solidFill>
                <a:latin typeface="Times New Roman"/>
                <a:cs typeface="Times New Roman"/>
              </a:rPr>
              <a:t> </a:t>
            </a:r>
            <a:r>
              <a:rPr dirty="0" sz="1900" spc="-160">
                <a:solidFill>
                  <a:srgbClr val="B8B55B"/>
                </a:solidFill>
                <a:latin typeface="Times New Roman"/>
                <a:cs typeface="Times New Roman"/>
              </a:rPr>
              <a:t>G</a:t>
            </a:r>
            <a:r>
              <a:rPr dirty="0" sz="1900" spc="-125">
                <a:solidFill>
                  <a:srgbClr val="B8B55B"/>
                </a:solidFill>
                <a:latin typeface="Times New Roman"/>
                <a:cs typeface="Times New Roman"/>
              </a:rPr>
              <a:t> </a:t>
            </a:r>
            <a:r>
              <a:rPr dirty="0" sz="1900" spc="-10">
                <a:solidFill>
                  <a:srgbClr val="D1AF44"/>
                </a:solidFill>
                <a:latin typeface="Times New Roman"/>
                <a:cs typeface="Times New Roman"/>
              </a:rPr>
              <a:t>R!NTA</a:t>
            </a:r>
            <a:endParaRPr sz="1900">
              <a:latin typeface="Times New Roman"/>
              <a:cs typeface="Times New Roman"/>
            </a:endParaRPr>
          </a:p>
          <a:p>
            <a:pPr marL="309880" marR="379730" indent="24130">
              <a:lnSpc>
                <a:spcPct val="100800"/>
              </a:lnSpc>
              <a:spcBef>
                <a:spcPts val="1750"/>
              </a:spcBef>
            </a:pPr>
            <a:r>
              <a:rPr dirty="0" sz="2300" spc="-95">
                <a:solidFill>
                  <a:srgbClr val="676767"/>
                </a:solidFill>
                <a:latin typeface="Trebuchet MS"/>
                <a:cs typeface="Trebuchet MS"/>
              </a:rPr>
              <a:t>Mix</a:t>
            </a:r>
            <a:r>
              <a:rPr dirty="0" sz="2300" spc="-110">
                <a:solidFill>
                  <a:srgbClr val="676767"/>
                </a:solidFill>
                <a:latin typeface="Trebuchet MS"/>
                <a:cs typeface="Trebuchet MS"/>
              </a:rPr>
              <a:t> </a:t>
            </a:r>
            <a:r>
              <a:rPr dirty="0" sz="2300" spc="-60">
                <a:solidFill>
                  <a:srgbClr val="676767"/>
                </a:solidFill>
                <a:latin typeface="Trebuchet MS"/>
                <a:cs typeface="Trebuchet MS"/>
              </a:rPr>
              <a:t>di</a:t>
            </a:r>
            <a:r>
              <a:rPr dirty="0" sz="2300" spc="-190">
                <a:solidFill>
                  <a:srgbClr val="676767"/>
                </a:solidFill>
                <a:latin typeface="Trebuchet MS"/>
                <a:cs typeface="Trebuchet MS"/>
              </a:rPr>
              <a:t> </a:t>
            </a:r>
            <a:r>
              <a:rPr dirty="0" sz="2300" spc="-125">
                <a:solidFill>
                  <a:srgbClr val="646464"/>
                </a:solidFill>
                <a:latin typeface="Trebuchet MS"/>
                <a:cs typeface="Trebuchet MS"/>
              </a:rPr>
              <a:t>cereali</a:t>
            </a:r>
            <a:r>
              <a:rPr dirty="0" sz="2300" spc="-50">
                <a:solidFill>
                  <a:srgbClr val="646464"/>
                </a:solidFill>
                <a:latin typeface="Trebuchet MS"/>
                <a:cs typeface="Trebuchet MS"/>
              </a:rPr>
              <a:t> </a:t>
            </a:r>
            <a:r>
              <a:rPr dirty="0" sz="2300" spc="-90">
                <a:solidFill>
                  <a:srgbClr val="5B5B5B"/>
                </a:solidFill>
                <a:latin typeface="Trebuchet MS"/>
                <a:cs typeface="Trebuchet MS"/>
              </a:rPr>
              <a:t>per </a:t>
            </a:r>
            <a:r>
              <a:rPr dirty="0" sz="2300" spc="-175">
                <a:solidFill>
                  <a:srgbClr val="5B5B5B"/>
                </a:solidFill>
                <a:latin typeface="Trebuchet MS"/>
                <a:cs typeface="Trebuchet MS"/>
              </a:rPr>
              <a:t>le</a:t>
            </a:r>
            <a:r>
              <a:rPr dirty="0" sz="2300" spc="-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300" spc="-150">
                <a:solidFill>
                  <a:srgbClr val="5E5E5E"/>
                </a:solidFill>
                <a:latin typeface="Trebuchet MS"/>
                <a:cs typeface="Trebuchet MS"/>
              </a:rPr>
              <a:t>radici</a:t>
            </a:r>
            <a:r>
              <a:rPr dirty="0" sz="2300" spc="-90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dirty="0" sz="2300" spc="-95">
                <a:solidFill>
                  <a:srgbClr val="5B5B5B"/>
                </a:solidFill>
                <a:latin typeface="Trebuchet MS"/>
                <a:cs typeface="Trebuchet MS"/>
              </a:rPr>
              <a:t>e</a:t>
            </a:r>
            <a:r>
              <a:rPr dirty="0" sz="2300" spc="-13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300" spc="-85">
                <a:solidFill>
                  <a:srgbClr val="4F4F4F"/>
                </a:solidFill>
                <a:latin typeface="Trebuchet MS"/>
                <a:cs typeface="Trebuchet MS"/>
              </a:rPr>
              <a:t>cioccolato </a:t>
            </a:r>
            <a:r>
              <a:rPr dirty="0" sz="2300" spc="-10">
                <a:solidFill>
                  <a:srgbClr val="5B5B5B"/>
                </a:solidFill>
                <a:latin typeface="Trebuchet MS"/>
                <a:cs typeface="Trebuchet MS"/>
              </a:rPr>
              <a:t>fondente</a:t>
            </a:r>
            <a:r>
              <a:rPr dirty="0" sz="2300" spc="-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300" spc="-45">
                <a:solidFill>
                  <a:srgbClr val="626262"/>
                </a:solidFill>
                <a:latin typeface="Trebuchet MS"/>
                <a:cs typeface="Trebuchet MS"/>
              </a:rPr>
              <a:t>per</a:t>
            </a:r>
            <a:r>
              <a:rPr dirty="0" sz="2300" spc="-40">
                <a:solidFill>
                  <a:srgbClr val="626262"/>
                </a:solidFill>
                <a:latin typeface="Trebuchet MS"/>
                <a:cs typeface="Trebuchet MS"/>
              </a:rPr>
              <a:t> </a:t>
            </a:r>
            <a:r>
              <a:rPr dirty="0" sz="2300" spc="-315">
                <a:solidFill>
                  <a:srgbClr val="676767"/>
                </a:solidFill>
                <a:latin typeface="Trebuchet MS"/>
                <a:cs typeface="Trebuchet MS"/>
              </a:rPr>
              <a:t>il </a:t>
            </a:r>
            <a:r>
              <a:rPr dirty="0" sz="2300" spc="-25">
                <a:solidFill>
                  <a:srgbClr val="565656"/>
                </a:solidFill>
                <a:latin typeface="Trebuchet MS"/>
                <a:cs typeface="Trebuchet MS"/>
              </a:rPr>
              <a:t>buonumore.</a:t>
            </a:r>
            <a:r>
              <a:rPr dirty="0" sz="2300" spc="-175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5D5D5D"/>
                </a:solidFill>
                <a:latin typeface="Trebuchet MS"/>
                <a:cs typeface="Trebuchet MS"/>
              </a:rPr>
              <a:t>Aggiungere</a:t>
            </a:r>
            <a:r>
              <a:rPr dirty="0" sz="2300" spc="180">
                <a:solidFill>
                  <a:srgbClr val="5D5D5D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626262"/>
                </a:solidFill>
                <a:latin typeface="Trebuchet MS"/>
                <a:cs typeface="Trebuchet MS"/>
              </a:rPr>
              <a:t>un</a:t>
            </a:r>
            <a:r>
              <a:rPr dirty="0" sz="2300" spc="-190">
                <a:solidFill>
                  <a:srgbClr val="626262"/>
                </a:solidFill>
                <a:latin typeface="Trebuchet MS"/>
                <a:cs typeface="Trebuchet MS"/>
              </a:rPr>
              <a:t> </a:t>
            </a:r>
            <a:r>
              <a:rPr dirty="0" sz="2300" spc="-30">
                <a:solidFill>
                  <a:srgbClr val="545454"/>
                </a:solidFill>
                <a:latin typeface="Trebuchet MS"/>
                <a:cs typeface="Trebuchet MS"/>
              </a:rPr>
              <a:t>tocco</a:t>
            </a:r>
            <a:r>
              <a:rPr dirty="0" sz="2300" spc="-55">
                <a:solidFill>
                  <a:srgbClr val="545454"/>
                </a:solidFill>
                <a:latin typeface="Trebuchet MS"/>
                <a:cs typeface="Trebuchet MS"/>
              </a:rPr>
              <a:t> </a:t>
            </a:r>
            <a:r>
              <a:rPr dirty="0" sz="2300" spc="-60">
                <a:solidFill>
                  <a:srgbClr val="525252"/>
                </a:solidFill>
                <a:latin typeface="Trebuchet MS"/>
                <a:cs typeface="Trebuchet MS"/>
              </a:rPr>
              <a:t>di</a:t>
            </a:r>
            <a:r>
              <a:rPr dirty="0" sz="2300" spc="-110">
                <a:solidFill>
                  <a:srgbClr val="525252"/>
                </a:solidFill>
                <a:latin typeface="Trebuchet MS"/>
                <a:cs typeface="Trebuchet MS"/>
              </a:rPr>
              <a:t> </a:t>
            </a:r>
            <a:r>
              <a:rPr dirty="0" sz="2300" spc="-65">
                <a:solidFill>
                  <a:srgbClr val="545454"/>
                </a:solidFill>
                <a:latin typeface="Trebuchet MS"/>
                <a:cs typeface="Trebuchet MS"/>
              </a:rPr>
              <a:t>peperoncino:</a:t>
            </a:r>
            <a:r>
              <a:rPr dirty="0" sz="2300" spc="-75">
                <a:solidFill>
                  <a:srgbClr val="545454"/>
                </a:solidFill>
                <a:latin typeface="Trebuchet MS"/>
                <a:cs typeface="Trebuchet MS"/>
              </a:rPr>
              <a:t> </a:t>
            </a:r>
            <a:r>
              <a:rPr dirty="0" sz="2300" spc="-190">
                <a:solidFill>
                  <a:srgbClr val="5D5D5D"/>
                </a:solidFill>
                <a:latin typeface="Trebuchet MS"/>
                <a:cs typeface="Trebuchet MS"/>
              </a:rPr>
              <a:t>la</a:t>
            </a:r>
            <a:r>
              <a:rPr dirty="0" sz="2300" spc="-145">
                <a:solidFill>
                  <a:srgbClr val="5D5D5D"/>
                </a:solidFill>
                <a:latin typeface="Trebuchet MS"/>
                <a:cs typeface="Trebuchet MS"/>
              </a:rPr>
              <a:t> </a:t>
            </a:r>
            <a:r>
              <a:rPr dirty="0" sz="2300" spc="-10">
                <a:solidFill>
                  <a:srgbClr val="626262"/>
                </a:solidFill>
                <a:latin typeface="Trebuchet MS"/>
                <a:cs typeface="Trebuchet MS"/>
              </a:rPr>
              <a:t>grinta </a:t>
            </a:r>
            <a:r>
              <a:rPr dirty="0" sz="2300">
                <a:solidFill>
                  <a:srgbClr val="606060"/>
                </a:solidFill>
                <a:latin typeface="Trebuchet MS"/>
                <a:cs typeface="Trebuchet MS"/>
              </a:rPr>
              <a:t>è</a:t>
            </a:r>
            <a:r>
              <a:rPr dirty="0" sz="2300" spc="-95">
                <a:solidFill>
                  <a:srgbClr val="606060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626262"/>
                </a:solidFill>
                <a:latin typeface="Trebuchet MS"/>
                <a:cs typeface="Trebuchet MS"/>
              </a:rPr>
              <a:t>un</a:t>
            </a:r>
            <a:r>
              <a:rPr dirty="0" sz="2300" spc="-204">
                <a:solidFill>
                  <a:srgbClr val="626262"/>
                </a:solidFill>
                <a:latin typeface="Trebuchet MS"/>
                <a:cs typeface="Trebuchet MS"/>
              </a:rPr>
              <a:t> </a:t>
            </a:r>
            <a:r>
              <a:rPr dirty="0" sz="2300" spc="-45">
                <a:solidFill>
                  <a:srgbClr val="5B5B5B"/>
                </a:solidFill>
                <a:latin typeface="Trebuchet MS"/>
                <a:cs typeface="Trebuchet MS"/>
              </a:rPr>
              <a:t>fuoco</a:t>
            </a:r>
            <a:r>
              <a:rPr dirty="0" sz="2300" spc="-10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5D5D5D"/>
                </a:solidFill>
                <a:latin typeface="Trebuchet MS"/>
                <a:cs typeface="Trebuchet MS"/>
              </a:rPr>
              <a:t>che</a:t>
            </a:r>
            <a:r>
              <a:rPr dirty="0" sz="2300" spc="-55">
                <a:solidFill>
                  <a:srgbClr val="5D5D5D"/>
                </a:solidFill>
                <a:latin typeface="Trebuchet MS"/>
                <a:cs typeface="Trebuchet MS"/>
              </a:rPr>
              <a:t> </a:t>
            </a:r>
            <a:r>
              <a:rPr dirty="0" sz="2300" spc="-114">
                <a:solidFill>
                  <a:srgbClr val="5D5D5D"/>
                </a:solidFill>
                <a:latin typeface="Trebuchet MS"/>
                <a:cs typeface="Trebuchet MS"/>
              </a:rPr>
              <a:t>arde</a:t>
            </a:r>
            <a:r>
              <a:rPr dirty="0" sz="2300" spc="-55">
                <a:solidFill>
                  <a:srgbClr val="5D5D5D"/>
                </a:solidFill>
                <a:latin typeface="Trebuchet MS"/>
                <a:cs typeface="Trebuchet MS"/>
              </a:rPr>
              <a:t> </a:t>
            </a:r>
            <a:r>
              <a:rPr dirty="0" sz="2300" spc="-25">
                <a:solidFill>
                  <a:srgbClr val="606060"/>
                </a:solidFill>
                <a:latin typeface="Trebuchet MS"/>
                <a:cs typeface="Trebuchet MS"/>
              </a:rPr>
              <a:t>dentro</a:t>
            </a:r>
            <a:r>
              <a:rPr dirty="0" sz="2300" spc="-65">
                <a:solidFill>
                  <a:srgbClr val="606060"/>
                </a:solidFill>
                <a:latin typeface="Trebuchet MS"/>
                <a:cs typeface="Trebuchet MS"/>
              </a:rPr>
              <a:t> </a:t>
            </a:r>
            <a:r>
              <a:rPr dirty="0" sz="2300" spc="-95">
                <a:solidFill>
                  <a:srgbClr val="676767"/>
                </a:solidFill>
                <a:latin typeface="Trebuchet MS"/>
                <a:cs typeface="Trebuchet MS"/>
              </a:rPr>
              <a:t>e</a:t>
            </a:r>
            <a:r>
              <a:rPr dirty="0" sz="2300" spc="-130">
                <a:solidFill>
                  <a:srgbClr val="676767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5D5D5D"/>
                </a:solidFill>
                <a:latin typeface="Trebuchet MS"/>
                <a:cs typeface="Trebuchet MS"/>
              </a:rPr>
              <a:t>spinge</a:t>
            </a:r>
            <a:r>
              <a:rPr dirty="0" sz="2300" spc="-50">
                <a:solidFill>
                  <a:srgbClr val="5D5D5D"/>
                </a:solidFill>
                <a:latin typeface="Trebuchet MS"/>
                <a:cs typeface="Trebuchet MS"/>
              </a:rPr>
              <a:t> </a:t>
            </a:r>
            <a:r>
              <a:rPr dirty="0" sz="2300" spc="-125">
                <a:solidFill>
                  <a:srgbClr val="646464"/>
                </a:solidFill>
                <a:latin typeface="Trebuchet MS"/>
                <a:cs typeface="Trebuchet MS"/>
              </a:rPr>
              <a:t>oltre</a:t>
            </a:r>
            <a:r>
              <a:rPr dirty="0" sz="2300" spc="-40">
                <a:solidFill>
                  <a:srgbClr val="646464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606060"/>
                </a:solidFill>
                <a:latin typeface="Trebuchet MS"/>
                <a:cs typeface="Trebuchet MS"/>
              </a:rPr>
              <a:t>ogni</a:t>
            </a:r>
            <a:r>
              <a:rPr dirty="0" sz="2300" spc="-175">
                <a:solidFill>
                  <a:srgbClr val="606060"/>
                </a:solidFill>
                <a:latin typeface="Trebuchet MS"/>
                <a:cs typeface="Trebuchet MS"/>
              </a:rPr>
              <a:t> </a:t>
            </a:r>
            <a:r>
              <a:rPr dirty="0" sz="2300" spc="-10">
                <a:solidFill>
                  <a:srgbClr val="565656"/>
                </a:solidFill>
                <a:latin typeface="Trebuchet MS"/>
                <a:cs typeface="Trebuchet MS"/>
              </a:rPr>
              <a:t>ostacolo.</a:t>
            </a:r>
            <a:endParaRPr sz="2300">
              <a:latin typeface="Trebuchet MS"/>
              <a:cs typeface="Trebuchet MS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52050" y="989498"/>
            <a:ext cx="10052050" cy="93452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320962" y="1881875"/>
            <a:ext cx="6741159" cy="1341120"/>
          </a:xfrm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12700" marR="5080">
              <a:lnSpc>
                <a:spcPts val="5260"/>
              </a:lnSpc>
              <a:spcBef>
                <a:spcPts val="35"/>
              </a:spcBef>
            </a:pPr>
            <a:r>
              <a:rPr dirty="0" spc="125">
                <a:solidFill>
                  <a:srgbClr val="2B3F4F"/>
                </a:solidFill>
                <a:latin typeface="Times New Roman"/>
                <a:cs typeface="Times New Roman"/>
              </a:rPr>
              <a:t>PER</a:t>
            </a:r>
            <a:r>
              <a:rPr dirty="0" spc="265">
                <a:solidFill>
                  <a:srgbClr val="2B3F4F"/>
                </a:solidFill>
                <a:latin typeface="Times New Roman"/>
                <a:cs typeface="Times New Roman"/>
              </a:rPr>
              <a:t> </a:t>
            </a:r>
            <a:r>
              <a:rPr dirty="0" spc="130">
                <a:solidFill>
                  <a:srgbClr val="363636"/>
                </a:solidFill>
                <a:latin typeface="Times New Roman"/>
                <a:cs typeface="Times New Roman"/>
              </a:rPr>
              <a:t>SOFIA:</a:t>
            </a:r>
            <a:r>
              <a:rPr dirty="0" spc="34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LO</a:t>
            </a:r>
            <a:r>
              <a:rPr dirty="0" spc="290">
                <a:latin typeface="Times New Roman"/>
                <a:cs typeface="Times New Roman"/>
              </a:rPr>
              <a:t> </a:t>
            </a:r>
            <a:r>
              <a:rPr dirty="0" spc="-10">
                <a:latin typeface="Times New Roman"/>
                <a:cs typeface="Times New Roman"/>
              </a:rPr>
              <a:t>SGUARDO </a:t>
            </a:r>
            <a:r>
              <a:rPr dirty="0" spc="-10">
                <a:solidFill>
                  <a:srgbClr val="383838"/>
                </a:solidFill>
                <a:latin typeface="Times New Roman"/>
                <a:cs typeface="Times New Roman"/>
              </a:rPr>
              <a:t>DELL'ANIMA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24934" y="3924353"/>
            <a:ext cx="7814309" cy="200469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 indent="21590">
              <a:lnSpc>
                <a:spcPct val="102000"/>
              </a:lnSpc>
              <a:spcBef>
                <a:spcPts val="65"/>
              </a:spcBef>
            </a:pPr>
            <a:r>
              <a:rPr dirty="0" sz="2550">
                <a:solidFill>
                  <a:srgbClr val="596982"/>
                </a:solidFill>
                <a:latin typeface="Times New Roman"/>
                <a:cs typeface="Times New Roman"/>
              </a:rPr>
              <a:t>La</a:t>
            </a:r>
            <a:r>
              <a:rPr dirty="0" sz="2550" spc="325">
                <a:solidFill>
                  <a:srgbClr val="596982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46E80"/>
                </a:solidFill>
                <a:latin typeface="Times New Roman"/>
                <a:cs typeface="Times New Roman"/>
              </a:rPr>
              <a:t>Fiaba:</a:t>
            </a:r>
            <a:r>
              <a:rPr dirty="0" sz="2550" spc="80">
                <a:solidFill>
                  <a:srgbClr val="546E80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06060"/>
                </a:solidFill>
                <a:latin typeface="Times New Roman"/>
                <a:cs typeface="Times New Roman"/>
              </a:rPr>
              <a:t>Un'ombra</a:t>
            </a:r>
            <a:r>
              <a:rPr dirty="0" sz="2550" spc="40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747474"/>
                </a:solidFill>
                <a:latin typeface="Times New Roman"/>
                <a:cs typeface="Times New Roman"/>
              </a:rPr>
              <a:t>si</a:t>
            </a:r>
            <a:r>
              <a:rPr dirty="0" sz="2550" spc="365">
                <a:solidFill>
                  <a:srgbClr val="747474"/>
                </a:solidFill>
                <a:latin typeface="Times New Roman"/>
                <a:cs typeface="Times New Roman"/>
              </a:rPr>
              <a:t> </a:t>
            </a:r>
            <a:r>
              <a:rPr dirty="0" sz="2550" spc="60">
                <a:solidFill>
                  <a:srgbClr val="646464"/>
                </a:solidFill>
                <a:latin typeface="Times New Roman"/>
                <a:cs typeface="Times New Roman"/>
              </a:rPr>
              <a:t>posò</a:t>
            </a:r>
            <a:r>
              <a:rPr dirty="0" sz="2550" spc="-1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E6E6E"/>
                </a:solidFill>
                <a:latin typeface="Times New Roman"/>
                <a:cs typeface="Times New Roman"/>
              </a:rPr>
              <a:t>sul</a:t>
            </a:r>
            <a:r>
              <a:rPr dirty="0" sz="2550" spc="170">
                <a:solidFill>
                  <a:srgbClr val="6E6E6E"/>
                </a:solidFill>
                <a:latin typeface="Times New Roman"/>
                <a:cs typeface="Times New Roman"/>
              </a:rPr>
              <a:t> </a:t>
            </a:r>
            <a:r>
              <a:rPr dirty="0" sz="2550" spc="140">
                <a:solidFill>
                  <a:srgbClr val="5D5D5D"/>
                </a:solidFill>
                <a:latin typeface="Times New Roman"/>
                <a:cs typeface="Times New Roman"/>
              </a:rPr>
              <a:t>quadro</a:t>
            </a:r>
            <a:r>
              <a:rPr dirty="0" sz="2550" spc="9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B5B5B"/>
                </a:solidFill>
                <a:latin typeface="Times New Roman"/>
                <a:cs typeface="Times New Roman"/>
              </a:rPr>
              <a:t>del</a:t>
            </a:r>
            <a:r>
              <a:rPr dirty="0" sz="2550" spc="36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550" spc="140">
                <a:solidFill>
                  <a:srgbClr val="5E5E5E"/>
                </a:solidFill>
                <a:latin typeface="Times New Roman"/>
                <a:cs typeface="Times New Roman"/>
              </a:rPr>
              <a:t>mondo</a:t>
            </a:r>
            <a:r>
              <a:rPr dirty="0" sz="2550" spc="45">
                <a:solidFill>
                  <a:srgbClr val="5E5E5E"/>
                </a:solidFill>
                <a:latin typeface="Times New Roman"/>
                <a:cs typeface="Times New Roman"/>
              </a:rPr>
              <a:t> </a:t>
            </a:r>
            <a:r>
              <a:rPr dirty="0" sz="2550" spc="-25">
                <a:solidFill>
                  <a:srgbClr val="696969"/>
                </a:solidFill>
                <a:latin typeface="Times New Roman"/>
                <a:cs typeface="Times New Roman"/>
              </a:rPr>
              <a:t>di </a:t>
            </a:r>
            <a:r>
              <a:rPr dirty="0" sz="2550">
                <a:solidFill>
                  <a:srgbClr val="575757"/>
                </a:solidFill>
                <a:latin typeface="Times New Roman"/>
                <a:cs typeface="Times New Roman"/>
              </a:rPr>
              <a:t>Sofia,</a:t>
            </a:r>
            <a:r>
              <a:rPr dirty="0" sz="2550" spc="254">
                <a:solidFill>
                  <a:srgbClr val="575757"/>
                </a:solidFill>
                <a:latin typeface="Times New Roman"/>
                <a:cs typeface="Times New Roman"/>
              </a:rPr>
              <a:t> </a:t>
            </a:r>
            <a:r>
              <a:rPr dirty="0" sz="2550" spc="75">
                <a:solidFill>
                  <a:srgbClr val="606060"/>
                </a:solidFill>
                <a:latin typeface="Times New Roman"/>
                <a:cs typeface="Times New Roman"/>
              </a:rPr>
              <a:t>ma</a:t>
            </a:r>
            <a:r>
              <a:rPr dirty="0" sz="2550" spc="33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 spc="-45">
                <a:solidFill>
                  <a:srgbClr val="676767"/>
                </a:solidFill>
                <a:latin typeface="Times New Roman"/>
                <a:cs typeface="Times New Roman"/>
              </a:rPr>
              <a:t>Iei</a:t>
            </a:r>
            <a:r>
              <a:rPr dirty="0" sz="2550" spc="28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dirty="0" sz="2550" spc="80">
                <a:solidFill>
                  <a:srgbClr val="5D5D5D"/>
                </a:solidFill>
                <a:latin typeface="Times New Roman"/>
                <a:cs typeface="Times New Roman"/>
              </a:rPr>
              <a:t>imparò</a:t>
            </a:r>
            <a:r>
              <a:rPr dirty="0" sz="2550" spc="12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06060"/>
                </a:solidFill>
                <a:latin typeface="Times New Roman"/>
                <a:cs typeface="Times New Roman"/>
              </a:rPr>
              <a:t>a</a:t>
            </a:r>
            <a:r>
              <a:rPr dirty="0" sz="2550" spc="21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95959"/>
                </a:solidFill>
                <a:latin typeface="Times New Roman"/>
                <a:cs typeface="Times New Roman"/>
              </a:rPr>
              <a:t>“vedere"</a:t>
            </a:r>
            <a:r>
              <a:rPr dirty="0" sz="2550" spc="6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550" spc="70">
                <a:solidFill>
                  <a:srgbClr val="626262"/>
                </a:solidFill>
                <a:latin typeface="Times New Roman"/>
                <a:cs typeface="Times New Roman"/>
              </a:rPr>
              <a:t>con</a:t>
            </a:r>
            <a:r>
              <a:rPr dirty="0" sz="2550" spc="25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550" spc="-254">
                <a:solidFill>
                  <a:srgbClr val="666666"/>
                </a:solidFill>
                <a:latin typeface="Times New Roman"/>
                <a:cs typeface="Times New Roman"/>
              </a:rPr>
              <a:t>il</a:t>
            </a:r>
            <a:r>
              <a:rPr dirty="0" sz="2550" spc="145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2550" spc="70">
                <a:solidFill>
                  <a:srgbClr val="5D5D5D"/>
                </a:solidFill>
                <a:latin typeface="Times New Roman"/>
                <a:cs typeface="Times New Roman"/>
              </a:rPr>
              <a:t>cuore.</a:t>
            </a:r>
            <a:r>
              <a:rPr dirty="0" sz="2550" spc="-5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B5B5B"/>
                </a:solidFill>
                <a:latin typeface="Times New Roman"/>
                <a:cs typeface="Times New Roman"/>
              </a:rPr>
              <a:t>Sentiva</a:t>
            </a:r>
            <a:r>
              <a:rPr dirty="0" sz="2550" spc="38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550" spc="-25">
                <a:solidFill>
                  <a:srgbClr val="666666"/>
                </a:solidFill>
                <a:latin typeface="Times New Roman"/>
                <a:cs typeface="Times New Roman"/>
              </a:rPr>
              <a:t>la </a:t>
            </a:r>
            <a:r>
              <a:rPr dirty="0" sz="2550" spc="85">
                <a:solidFill>
                  <a:srgbClr val="5B5B5B"/>
                </a:solidFill>
                <a:latin typeface="Times New Roman"/>
                <a:cs typeface="Times New Roman"/>
              </a:rPr>
              <a:t>gratitudine</a:t>
            </a:r>
            <a:r>
              <a:rPr dirty="0" sz="2550" spc="515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06060"/>
                </a:solidFill>
                <a:latin typeface="Times New Roman"/>
                <a:cs typeface="Times New Roman"/>
              </a:rPr>
              <a:t>per</a:t>
            </a:r>
            <a:r>
              <a:rPr dirty="0" sz="2550" spc="29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 spc="60">
                <a:solidFill>
                  <a:srgbClr val="606060"/>
                </a:solidFill>
                <a:latin typeface="Times New Roman"/>
                <a:cs typeface="Times New Roman"/>
              </a:rPr>
              <a:t>un</a:t>
            </a:r>
            <a:r>
              <a:rPr dirty="0" sz="2550" spc="20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D5D5D"/>
                </a:solidFill>
                <a:latin typeface="Times New Roman"/>
                <a:cs typeface="Times New Roman"/>
              </a:rPr>
              <a:t>caffè</a:t>
            </a:r>
            <a:r>
              <a:rPr dirty="0" sz="2550" spc="10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65656"/>
                </a:solidFill>
                <a:latin typeface="Times New Roman"/>
                <a:cs typeface="Times New Roman"/>
              </a:rPr>
              <a:t>condiviso</a:t>
            </a:r>
            <a:r>
              <a:rPr dirty="0" sz="2550" spc="145">
                <a:solidFill>
                  <a:srgbClr val="565656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06060"/>
                </a:solidFill>
                <a:latin typeface="Times New Roman"/>
                <a:cs typeface="Times New Roman"/>
              </a:rPr>
              <a:t>e</a:t>
            </a:r>
            <a:r>
              <a:rPr dirty="0" sz="2550" spc="39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550" spc="70">
                <a:solidFill>
                  <a:srgbClr val="595959"/>
                </a:solidFill>
                <a:latin typeface="Times New Roman"/>
                <a:cs typeface="Times New Roman"/>
              </a:rPr>
              <a:t>l'amore</a:t>
            </a:r>
            <a:r>
              <a:rPr dirty="0" sz="2550" spc="20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550" spc="75">
                <a:solidFill>
                  <a:srgbClr val="5B5B5B"/>
                </a:solidFill>
                <a:latin typeface="Times New Roman"/>
                <a:cs typeface="Times New Roman"/>
              </a:rPr>
              <a:t>che</a:t>
            </a:r>
            <a:r>
              <a:rPr dirty="0" sz="2550" spc="55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550" spc="50">
                <a:solidFill>
                  <a:srgbClr val="595959"/>
                </a:solidFill>
                <a:latin typeface="Times New Roman"/>
                <a:cs typeface="Times New Roman"/>
              </a:rPr>
              <a:t>non</a:t>
            </a:r>
            <a:r>
              <a:rPr dirty="0" sz="2550" spc="434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550" spc="-25">
                <a:solidFill>
                  <a:srgbClr val="626262"/>
                </a:solidFill>
                <a:latin typeface="Times New Roman"/>
                <a:cs typeface="Times New Roman"/>
              </a:rPr>
              <a:t>ha </a:t>
            </a:r>
            <a:r>
              <a:rPr dirty="0" sz="2550" spc="65">
                <a:solidFill>
                  <a:srgbClr val="575757"/>
                </a:solidFill>
                <a:latin typeface="Times New Roman"/>
                <a:cs typeface="Times New Roman"/>
              </a:rPr>
              <a:t>bisogno</a:t>
            </a:r>
            <a:r>
              <a:rPr dirty="0" sz="2550" spc="50">
                <a:solidFill>
                  <a:srgbClr val="575757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6B6B6B"/>
                </a:solidFill>
                <a:latin typeface="Times New Roman"/>
                <a:cs typeface="Times New Roman"/>
              </a:rPr>
              <a:t>di </a:t>
            </a:r>
            <a:r>
              <a:rPr dirty="0" sz="2550" spc="105">
                <a:solidFill>
                  <a:srgbClr val="595959"/>
                </a:solidFill>
                <a:latin typeface="Times New Roman"/>
                <a:cs typeface="Times New Roman"/>
              </a:rPr>
              <a:t>forme</a:t>
            </a:r>
            <a:r>
              <a:rPr dirty="0" sz="2550" spc="20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550" spc="65">
                <a:solidFill>
                  <a:srgbClr val="595959"/>
                </a:solidFill>
                <a:latin typeface="Times New Roman"/>
                <a:cs typeface="Times New Roman"/>
              </a:rPr>
              <a:t>perfette.</a:t>
            </a:r>
            <a:r>
              <a:rPr dirty="0" sz="2550" spc="15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550" spc="-10">
                <a:solidFill>
                  <a:srgbClr val="525252"/>
                </a:solidFill>
                <a:latin typeface="Times New Roman"/>
                <a:cs typeface="Times New Roman"/>
              </a:rPr>
              <a:t>La</a:t>
            </a:r>
            <a:r>
              <a:rPr dirty="0" sz="2550" spc="350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dirty="0" sz="2550">
                <a:solidFill>
                  <a:srgbClr val="525252"/>
                </a:solidFill>
                <a:latin typeface="Times New Roman"/>
                <a:cs typeface="Times New Roman"/>
              </a:rPr>
              <a:t>bellezza</a:t>
            </a:r>
            <a:r>
              <a:rPr dirty="0" sz="2550" spc="484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dirty="0" sz="2550" spc="50">
                <a:solidFill>
                  <a:srgbClr val="6B6B6B"/>
                </a:solidFill>
                <a:latin typeface="Times New Roman"/>
                <a:cs typeface="Times New Roman"/>
              </a:rPr>
              <a:t>non</a:t>
            </a:r>
            <a:r>
              <a:rPr dirty="0" sz="2550" spc="40">
                <a:solidFill>
                  <a:srgbClr val="6B6B6B"/>
                </a:solidFill>
                <a:latin typeface="Times New Roman"/>
                <a:cs typeface="Times New Roman"/>
              </a:rPr>
              <a:t> </a:t>
            </a:r>
            <a:r>
              <a:rPr dirty="0" sz="2550" spc="50">
                <a:solidFill>
                  <a:srgbClr val="595959"/>
                </a:solidFill>
                <a:latin typeface="Times New Roman"/>
                <a:cs typeface="Times New Roman"/>
              </a:rPr>
              <a:t>svanisce, </a:t>
            </a:r>
            <a:r>
              <a:rPr dirty="0" sz="2550" spc="105">
                <a:solidFill>
                  <a:srgbClr val="575757"/>
                </a:solidFill>
                <a:latin typeface="Times New Roman"/>
                <a:cs typeface="Times New Roman"/>
              </a:rPr>
              <a:t>cambia</a:t>
            </a:r>
            <a:r>
              <a:rPr dirty="0" sz="2550" spc="265">
                <a:solidFill>
                  <a:srgbClr val="575757"/>
                </a:solidFill>
                <a:latin typeface="Times New Roman"/>
                <a:cs typeface="Times New Roman"/>
              </a:rPr>
              <a:t> </a:t>
            </a:r>
            <a:r>
              <a:rPr dirty="0" sz="2550" spc="50">
                <a:solidFill>
                  <a:srgbClr val="5D5D5D"/>
                </a:solidFill>
                <a:latin typeface="Times New Roman"/>
                <a:cs typeface="Times New Roman"/>
              </a:rPr>
              <a:t>solo</a:t>
            </a:r>
            <a:r>
              <a:rPr dirty="0" sz="2550" spc="15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550" spc="-10">
                <a:solidFill>
                  <a:srgbClr val="5B5B5B"/>
                </a:solidFill>
                <a:latin typeface="Times New Roman"/>
                <a:cs typeface="Times New Roman"/>
              </a:rPr>
              <a:t>indirizzo.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46306" y="6573098"/>
            <a:ext cx="0" cy="2858770"/>
          </a:xfrm>
          <a:custGeom>
            <a:avLst/>
            <a:gdLst/>
            <a:ahLst/>
            <a:cxnLst/>
            <a:rect l="l" t="t" r="r" b="b"/>
            <a:pathLst>
              <a:path w="0" h="2858770">
                <a:moveTo>
                  <a:pt x="0" y="2858551"/>
                </a:moveTo>
                <a:lnTo>
                  <a:pt x="0" y="0"/>
                </a:lnTo>
              </a:path>
            </a:pathLst>
          </a:custGeom>
          <a:ln w="235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934526" y="6557391"/>
            <a:ext cx="8167370" cy="2874645"/>
            <a:chOff x="934526" y="6557391"/>
            <a:chExt cx="8167370" cy="2874645"/>
          </a:xfrm>
        </p:grpSpPr>
        <p:sp>
          <p:nvSpPr>
            <p:cNvPr id="5" name="object 5"/>
            <p:cNvSpPr/>
            <p:nvPr/>
          </p:nvSpPr>
          <p:spPr>
            <a:xfrm>
              <a:off x="9090037" y="6573098"/>
              <a:ext cx="0" cy="2858770"/>
            </a:xfrm>
            <a:custGeom>
              <a:avLst/>
              <a:gdLst/>
              <a:ahLst/>
              <a:cxnLst/>
              <a:rect l="l" t="t" r="r" b="b"/>
              <a:pathLst>
                <a:path w="0" h="2858770">
                  <a:moveTo>
                    <a:pt x="0" y="2858551"/>
                  </a:moveTo>
                  <a:lnTo>
                    <a:pt x="0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34526" y="6584878"/>
              <a:ext cx="8167370" cy="0"/>
            </a:xfrm>
            <a:custGeom>
              <a:avLst/>
              <a:gdLst/>
              <a:ahLst/>
              <a:cxnLst/>
              <a:rect l="l" t="t" r="r" b="b"/>
              <a:pathLst>
                <a:path w="8167370" h="0">
                  <a:moveTo>
                    <a:pt x="0" y="0"/>
                  </a:moveTo>
                  <a:lnTo>
                    <a:pt x="8167291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34526" y="9419870"/>
              <a:ext cx="8167370" cy="0"/>
            </a:xfrm>
            <a:custGeom>
              <a:avLst/>
              <a:gdLst/>
              <a:ahLst/>
              <a:cxnLst/>
              <a:rect l="l" t="t" r="r" b="b"/>
              <a:pathLst>
                <a:path w="8167370" h="0">
                  <a:moveTo>
                    <a:pt x="0" y="0"/>
                  </a:moveTo>
                  <a:lnTo>
                    <a:pt x="8167291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36617" y="6561318"/>
              <a:ext cx="8041640" cy="0"/>
            </a:xfrm>
            <a:custGeom>
              <a:avLst/>
              <a:gdLst/>
              <a:ahLst/>
              <a:cxnLst/>
              <a:rect l="l" t="t" r="r" b="b"/>
              <a:pathLst>
                <a:path w="8041640" h="0">
                  <a:moveTo>
                    <a:pt x="0" y="0"/>
                  </a:moveTo>
                  <a:lnTo>
                    <a:pt x="8041640" y="0"/>
                  </a:lnTo>
                </a:path>
              </a:pathLst>
            </a:custGeom>
            <a:ln w="7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958085" y="6849002"/>
            <a:ext cx="8120380" cy="19475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25120">
              <a:lnSpc>
                <a:spcPct val="100000"/>
              </a:lnSpc>
              <a:spcBef>
                <a:spcPts val="130"/>
              </a:spcBef>
            </a:pPr>
            <a:r>
              <a:rPr dirty="0" sz="1900">
                <a:solidFill>
                  <a:srgbClr val="D4AF46"/>
                </a:solidFill>
                <a:latin typeface="Times New Roman"/>
                <a:cs typeface="Times New Roman"/>
              </a:rPr>
              <a:t>RICETTA</a:t>
            </a:r>
            <a:r>
              <a:rPr dirty="0" sz="1900" spc="80">
                <a:solidFill>
                  <a:srgbClr val="D4AF46"/>
                </a:solidFill>
                <a:latin typeface="Times New Roman"/>
                <a:cs typeface="Times New Roman"/>
              </a:rPr>
              <a:t> </a:t>
            </a:r>
            <a:r>
              <a:rPr dirty="0" sz="1900">
                <a:solidFill>
                  <a:srgbClr val="D8AE52"/>
                </a:solidFill>
                <a:latin typeface="Times New Roman"/>
                <a:cs typeface="Times New Roman"/>
              </a:rPr>
              <a:t>D</a:t>
            </a:r>
            <a:r>
              <a:rPr dirty="0" sz="1900" spc="-195">
                <a:solidFill>
                  <a:srgbClr val="D8AE52"/>
                </a:solidFill>
                <a:latin typeface="Times New Roman"/>
                <a:cs typeface="Times New Roman"/>
              </a:rPr>
              <a:t> </a:t>
            </a:r>
            <a:r>
              <a:rPr dirty="0" sz="1900">
                <a:solidFill>
                  <a:srgbClr val="D8AF2A"/>
                </a:solidFill>
                <a:latin typeface="Times New Roman"/>
                <a:cs typeface="Times New Roman"/>
              </a:rPr>
              <a:t>ELL'ANIMA:</a:t>
            </a:r>
            <a:r>
              <a:rPr dirty="0" sz="1900" spc="110">
                <a:solidFill>
                  <a:srgbClr val="D8AF2A"/>
                </a:solidFill>
                <a:latin typeface="Times New Roman"/>
                <a:cs typeface="Times New Roman"/>
              </a:rPr>
              <a:t> </a:t>
            </a:r>
            <a:r>
              <a:rPr dirty="0" sz="1900" spc="-10">
                <a:solidFill>
                  <a:srgbClr val="C1A821"/>
                </a:solidFill>
                <a:latin typeface="Times New Roman"/>
                <a:cs typeface="Times New Roman"/>
              </a:rPr>
              <a:t>VELLUTATA</a:t>
            </a:r>
            <a:r>
              <a:rPr dirty="0" sz="1900" spc="260">
                <a:solidFill>
                  <a:srgbClr val="C1A821"/>
                </a:solidFill>
                <a:latin typeface="Times New Roman"/>
                <a:cs typeface="Times New Roman"/>
              </a:rPr>
              <a:t> </a:t>
            </a:r>
            <a:r>
              <a:rPr dirty="0" sz="1900">
                <a:solidFill>
                  <a:srgbClr val="D3B150"/>
                </a:solidFill>
                <a:latin typeface="Times New Roman"/>
                <a:cs typeface="Times New Roman"/>
              </a:rPr>
              <a:t>DI</a:t>
            </a:r>
            <a:r>
              <a:rPr dirty="0" sz="1900" spc="45">
                <a:solidFill>
                  <a:srgbClr val="D3B150"/>
                </a:solidFill>
                <a:latin typeface="Times New Roman"/>
                <a:cs typeface="Times New Roman"/>
              </a:rPr>
              <a:t> </a:t>
            </a:r>
            <a:r>
              <a:rPr dirty="0" sz="1900" spc="70">
                <a:solidFill>
                  <a:srgbClr val="CAB352"/>
                </a:solidFill>
                <a:latin typeface="Times New Roman"/>
                <a:cs typeface="Times New Roman"/>
              </a:rPr>
              <a:t>SOLE</a:t>
            </a:r>
            <a:endParaRPr sz="1900">
              <a:latin typeface="Times New Roman"/>
              <a:cs typeface="Times New Roman"/>
            </a:endParaRPr>
          </a:p>
          <a:p>
            <a:pPr marL="307340" marR="750570" indent="24765">
              <a:lnSpc>
                <a:spcPct val="100099"/>
              </a:lnSpc>
              <a:spcBef>
                <a:spcPts val="1770"/>
              </a:spcBef>
            </a:pPr>
            <a:r>
              <a:rPr dirty="0" sz="2300" spc="-10">
                <a:solidFill>
                  <a:srgbClr val="606060"/>
                </a:solidFill>
                <a:latin typeface="Times New Roman"/>
                <a:cs typeface="Times New Roman"/>
              </a:rPr>
              <a:t>Frullare</a:t>
            </a:r>
            <a:r>
              <a:rPr dirty="0" sz="2300" spc="21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300" spc="-335">
                <a:solidFill>
                  <a:srgbClr val="626262"/>
                </a:solidFill>
                <a:latin typeface="Times New Roman"/>
                <a:cs typeface="Times New Roman"/>
              </a:rPr>
              <a:t>i</a:t>
            </a:r>
            <a:r>
              <a:rPr dirty="0" sz="2300" spc="15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300" spc="110">
                <a:solidFill>
                  <a:srgbClr val="565656"/>
                </a:solidFill>
                <a:latin typeface="Times New Roman"/>
                <a:cs typeface="Times New Roman"/>
              </a:rPr>
              <a:t>momenti</a:t>
            </a:r>
            <a:r>
              <a:rPr dirty="0" sz="2300" spc="350">
                <a:solidFill>
                  <a:srgbClr val="565656"/>
                </a:solidFill>
                <a:latin typeface="Times New Roman"/>
                <a:cs typeface="Times New Roman"/>
              </a:rPr>
              <a:t> </a:t>
            </a:r>
            <a:r>
              <a:rPr dirty="0" sz="2300" spc="-70">
                <a:solidFill>
                  <a:srgbClr val="646464"/>
                </a:solidFill>
                <a:latin typeface="Times New Roman"/>
                <a:cs typeface="Times New Roman"/>
              </a:rPr>
              <a:t>belli</a:t>
            </a:r>
            <a:r>
              <a:rPr dirty="0" sz="2300" spc="-2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606060"/>
                </a:solidFill>
                <a:latin typeface="Times New Roman"/>
                <a:cs typeface="Times New Roman"/>
              </a:rPr>
              <a:t>fino</a:t>
            </a:r>
            <a:r>
              <a:rPr dirty="0" sz="2300" spc="-6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6D6D6D"/>
                </a:solidFill>
                <a:latin typeface="Times New Roman"/>
                <a:cs typeface="Times New Roman"/>
              </a:rPr>
              <a:t>a</a:t>
            </a:r>
            <a:r>
              <a:rPr dirty="0" sz="2300" spc="-20">
                <a:solidFill>
                  <a:srgbClr val="6D6D6D"/>
                </a:solidFill>
                <a:latin typeface="Times New Roman"/>
                <a:cs typeface="Times New Roman"/>
              </a:rPr>
              <a:t> </a:t>
            </a:r>
            <a:r>
              <a:rPr dirty="0" sz="2300" spc="130">
                <a:solidFill>
                  <a:srgbClr val="565656"/>
                </a:solidFill>
                <a:latin typeface="Times New Roman"/>
                <a:cs typeface="Times New Roman"/>
              </a:rPr>
              <a:t>ottenere</a:t>
            </a:r>
            <a:r>
              <a:rPr dirty="0" sz="2300" spc="330">
                <a:solidFill>
                  <a:srgbClr val="565656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545454"/>
                </a:solidFill>
                <a:latin typeface="Times New Roman"/>
                <a:cs typeface="Times New Roman"/>
              </a:rPr>
              <a:t>una</a:t>
            </a:r>
            <a:r>
              <a:rPr dirty="0" sz="2300" spc="110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2300" spc="50">
                <a:solidFill>
                  <a:srgbClr val="565656"/>
                </a:solidFill>
                <a:latin typeface="Times New Roman"/>
                <a:cs typeface="Times New Roman"/>
              </a:rPr>
              <a:t>consistenza </a:t>
            </a:r>
            <a:r>
              <a:rPr dirty="0" sz="2300" spc="65">
                <a:solidFill>
                  <a:srgbClr val="505050"/>
                </a:solidFill>
                <a:latin typeface="Times New Roman"/>
                <a:cs typeface="Times New Roman"/>
              </a:rPr>
              <a:t>avvolgente</a:t>
            </a:r>
            <a:r>
              <a:rPr dirty="0" sz="2300" spc="300">
                <a:solidFill>
                  <a:srgbClr val="505050"/>
                </a:solidFill>
                <a:latin typeface="Times New Roman"/>
                <a:cs typeface="Times New Roman"/>
              </a:rPr>
              <a:t> </a:t>
            </a:r>
            <a:r>
              <a:rPr dirty="0" sz="2300" spc="70">
                <a:solidFill>
                  <a:srgbClr val="5B5B5B"/>
                </a:solidFill>
                <a:latin typeface="Times New Roman"/>
                <a:cs typeface="Times New Roman"/>
              </a:rPr>
              <a:t>che</a:t>
            </a:r>
            <a:r>
              <a:rPr dirty="0" sz="2300" spc="265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666666"/>
                </a:solidFill>
                <a:latin typeface="Times New Roman"/>
                <a:cs typeface="Times New Roman"/>
              </a:rPr>
              <a:t>scacci</a:t>
            </a:r>
            <a:r>
              <a:rPr dirty="0" sz="2300" spc="32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2300" spc="-180">
                <a:solidFill>
                  <a:srgbClr val="696969"/>
                </a:solidFill>
                <a:latin typeface="Times New Roman"/>
                <a:cs typeface="Times New Roman"/>
              </a:rPr>
              <a:t>la</a:t>
            </a:r>
            <a:r>
              <a:rPr dirty="0" sz="2300" spc="130">
                <a:solidFill>
                  <a:srgbClr val="696969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5B5B5B"/>
                </a:solidFill>
                <a:latin typeface="Times New Roman"/>
                <a:cs typeface="Times New Roman"/>
              </a:rPr>
              <a:t>solitudine.</a:t>
            </a:r>
            <a:r>
              <a:rPr dirty="0" sz="2300" spc="85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5D5D5D"/>
                </a:solidFill>
                <a:latin typeface="Times New Roman"/>
                <a:cs typeface="Times New Roman"/>
              </a:rPr>
              <a:t>Guarnire</a:t>
            </a:r>
            <a:r>
              <a:rPr dirty="0" sz="2300" spc="254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626262"/>
                </a:solidFill>
                <a:latin typeface="Times New Roman"/>
                <a:cs typeface="Times New Roman"/>
              </a:rPr>
              <a:t>con</a:t>
            </a:r>
            <a:r>
              <a:rPr dirty="0" sz="2300" spc="21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300" spc="80">
                <a:solidFill>
                  <a:srgbClr val="595959"/>
                </a:solidFill>
                <a:latin typeface="Times New Roman"/>
                <a:cs typeface="Times New Roman"/>
              </a:rPr>
              <a:t>semi</a:t>
            </a:r>
            <a:r>
              <a:rPr dirty="0" sz="2300" spc="15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300" spc="-25">
                <a:solidFill>
                  <a:srgbClr val="606060"/>
                </a:solidFill>
                <a:latin typeface="Times New Roman"/>
                <a:cs typeface="Times New Roman"/>
              </a:rPr>
              <a:t>di </a:t>
            </a:r>
            <a:r>
              <a:rPr dirty="0" sz="2300">
                <a:solidFill>
                  <a:srgbClr val="5D5D5D"/>
                </a:solidFill>
                <a:latin typeface="Times New Roman"/>
                <a:cs typeface="Times New Roman"/>
              </a:rPr>
              <a:t>girasole,</a:t>
            </a:r>
            <a:r>
              <a:rPr dirty="0" sz="2300" spc="-13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626262"/>
                </a:solidFill>
                <a:latin typeface="Times New Roman"/>
                <a:cs typeface="Times New Roman"/>
              </a:rPr>
              <a:t>che</a:t>
            </a:r>
            <a:r>
              <a:rPr dirty="0" sz="2300" spc="38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2300" spc="90">
                <a:solidFill>
                  <a:srgbClr val="5D5D5D"/>
                </a:solidFill>
                <a:latin typeface="Times New Roman"/>
                <a:cs typeface="Times New Roman"/>
              </a:rPr>
              <a:t>cercano</a:t>
            </a:r>
            <a:r>
              <a:rPr dirty="0" sz="2300" spc="-7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300" spc="135">
                <a:solidFill>
                  <a:srgbClr val="5D5D5D"/>
                </a:solidFill>
                <a:latin typeface="Times New Roman"/>
                <a:cs typeface="Times New Roman"/>
              </a:rPr>
              <a:t>sempre</a:t>
            </a:r>
            <a:r>
              <a:rPr dirty="0" sz="2300" spc="11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696969"/>
                </a:solidFill>
                <a:latin typeface="Times New Roman"/>
                <a:cs typeface="Times New Roman"/>
              </a:rPr>
              <a:t>la</a:t>
            </a:r>
            <a:r>
              <a:rPr dirty="0" sz="2300" spc="125">
                <a:solidFill>
                  <a:srgbClr val="696969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606060"/>
                </a:solidFill>
                <a:latin typeface="Times New Roman"/>
                <a:cs typeface="Times New Roman"/>
              </a:rPr>
              <a:t>Iuce,</a:t>
            </a:r>
            <a:r>
              <a:rPr dirty="0" sz="2300" spc="6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2300">
                <a:solidFill>
                  <a:srgbClr val="595959"/>
                </a:solidFill>
                <a:latin typeface="Times New Roman"/>
                <a:cs typeface="Times New Roman"/>
              </a:rPr>
              <a:t>proprio</a:t>
            </a:r>
            <a:r>
              <a:rPr dirty="0" sz="2300" spc="-35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300" spc="130">
                <a:solidFill>
                  <a:srgbClr val="5E5E5E"/>
                </a:solidFill>
                <a:latin typeface="Times New Roman"/>
                <a:cs typeface="Times New Roman"/>
              </a:rPr>
              <a:t>come</a:t>
            </a:r>
            <a:r>
              <a:rPr dirty="0" sz="2300" spc="90">
                <a:solidFill>
                  <a:srgbClr val="5E5E5E"/>
                </a:solidFill>
                <a:latin typeface="Times New Roman"/>
                <a:cs typeface="Times New Roman"/>
              </a:rPr>
              <a:t> </a:t>
            </a:r>
            <a:r>
              <a:rPr dirty="0" sz="2300" spc="-254">
                <a:solidFill>
                  <a:srgbClr val="9AACC4"/>
                </a:solidFill>
                <a:latin typeface="Times New Roman"/>
                <a:cs typeface="Times New Roman"/>
              </a:rPr>
              <a:t>il</a:t>
            </a:r>
            <a:r>
              <a:rPr dirty="0" sz="2300" spc="45">
                <a:solidFill>
                  <a:srgbClr val="9AACC4"/>
                </a:solidFill>
                <a:latin typeface="Times New Roman"/>
                <a:cs typeface="Times New Roman"/>
              </a:rPr>
              <a:t> </a:t>
            </a:r>
            <a:r>
              <a:rPr dirty="0" sz="2300" spc="-409">
                <a:solidFill>
                  <a:srgbClr val="5E5E5E"/>
                </a:solidFill>
                <a:latin typeface="Times New Roman"/>
                <a:cs typeface="Times New Roman"/>
              </a:rPr>
              <a:t>tuo</a:t>
            </a:r>
            <a:r>
              <a:rPr dirty="0" sz="2300" spc="-10">
                <a:solidFill>
                  <a:srgbClr val="5E5E5E"/>
                </a:solidFill>
                <a:latin typeface="Times New Roman"/>
                <a:cs typeface="Times New Roman"/>
              </a:rPr>
              <a:t> </a:t>
            </a:r>
            <a:r>
              <a:rPr dirty="0" sz="2300" spc="-10">
                <a:solidFill>
                  <a:srgbClr val="595959"/>
                </a:solidFill>
                <a:latin typeface="Times New Roman"/>
                <a:cs typeface="Times New Roman"/>
              </a:rPr>
              <a:t>sorriso.</a:t>
            </a:r>
            <a:endParaRPr sz="23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52050" y="0"/>
            <a:ext cx="1005205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0320" marR="5080" indent="-8255">
              <a:lnSpc>
                <a:spcPts val="5320"/>
              </a:lnSpc>
            </a:pPr>
            <a:r>
              <a:rPr dirty="0"/>
              <a:t>PER</a:t>
            </a:r>
            <a:r>
              <a:rPr dirty="0" spc="145"/>
              <a:t>  </a:t>
            </a:r>
            <a:r>
              <a:rPr dirty="0" spc="370">
                <a:solidFill>
                  <a:srgbClr val="383838"/>
                </a:solidFill>
              </a:rPr>
              <a:t>MARCO:</a:t>
            </a:r>
            <a:r>
              <a:rPr dirty="0" spc="250">
                <a:solidFill>
                  <a:srgbClr val="383838"/>
                </a:solidFill>
              </a:rPr>
              <a:t> </a:t>
            </a:r>
            <a:r>
              <a:rPr dirty="0" spc="365"/>
              <a:t>LA</a:t>
            </a:r>
            <a:r>
              <a:rPr dirty="0" spc="125"/>
              <a:t> </a:t>
            </a:r>
            <a:r>
              <a:rPr dirty="0" spc="335"/>
              <a:t>QUERCIA</a:t>
            </a:r>
            <a:r>
              <a:rPr dirty="0" spc="400"/>
              <a:t> </a:t>
            </a:r>
            <a:r>
              <a:rPr dirty="0" spc="265">
                <a:solidFill>
                  <a:srgbClr val="3D3D3D"/>
                </a:solidFill>
              </a:rPr>
              <a:t>E </a:t>
            </a:r>
            <a:r>
              <a:rPr dirty="0" spc="250">
                <a:solidFill>
                  <a:srgbClr val="2A3D4D"/>
                </a:solidFill>
              </a:rPr>
              <a:t>IL</a:t>
            </a:r>
            <a:r>
              <a:rPr dirty="0" spc="400">
                <a:solidFill>
                  <a:srgbClr val="2A3D4D"/>
                </a:solidFill>
              </a:rPr>
              <a:t> </a:t>
            </a:r>
            <a:r>
              <a:rPr dirty="0" spc="130">
                <a:solidFill>
                  <a:srgbClr val="2B4152"/>
                </a:solidFill>
              </a:rPr>
              <a:t>PANE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20757" y="4097122"/>
            <a:ext cx="8086090" cy="200469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 indent="12700">
              <a:lnSpc>
                <a:spcPct val="102000"/>
              </a:lnSpc>
              <a:spcBef>
                <a:spcPts val="65"/>
              </a:spcBef>
            </a:pPr>
            <a:r>
              <a:rPr dirty="0" sz="2550">
                <a:solidFill>
                  <a:srgbClr val="626262"/>
                </a:solidFill>
                <a:latin typeface="Cambria"/>
                <a:cs typeface="Cambria"/>
              </a:rPr>
              <a:t>La</a:t>
            </a:r>
            <a:r>
              <a:rPr dirty="0" sz="2550" spc="145">
                <a:solidFill>
                  <a:srgbClr val="626262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D7282"/>
                </a:solidFill>
                <a:latin typeface="Cambria"/>
                <a:cs typeface="Cambria"/>
              </a:rPr>
              <a:t>Fiaba:</a:t>
            </a:r>
            <a:r>
              <a:rPr dirty="0" sz="2550" spc="-5">
                <a:solidFill>
                  <a:srgbClr val="5D7282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B5B5B"/>
                </a:solidFill>
                <a:latin typeface="Cambria"/>
                <a:cs typeface="Cambria"/>
              </a:rPr>
              <a:t>Marco</a:t>
            </a:r>
            <a:r>
              <a:rPr dirty="0" sz="2550" spc="-10">
                <a:solidFill>
                  <a:srgbClr val="5B5B5B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B5B5B"/>
                </a:solidFill>
                <a:latin typeface="Cambria"/>
                <a:cs typeface="Cambria"/>
              </a:rPr>
              <a:t>era</a:t>
            </a:r>
            <a:r>
              <a:rPr dirty="0" sz="2550" spc="240">
                <a:solidFill>
                  <a:srgbClr val="5B5B5B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D5D5D"/>
                </a:solidFill>
                <a:latin typeface="Cambria"/>
                <a:cs typeface="Cambria"/>
              </a:rPr>
              <a:t>una</a:t>
            </a:r>
            <a:r>
              <a:rPr dirty="0" sz="2550" spc="120">
                <a:solidFill>
                  <a:srgbClr val="5D5D5D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95959"/>
                </a:solidFill>
                <a:latin typeface="Cambria"/>
                <a:cs typeface="Cambria"/>
              </a:rPr>
              <a:t>quercia,</a:t>
            </a:r>
            <a:r>
              <a:rPr dirty="0" sz="2550" spc="260">
                <a:solidFill>
                  <a:srgbClr val="595959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D5D5D"/>
                </a:solidFill>
                <a:latin typeface="Cambria"/>
                <a:cs typeface="Cambria"/>
              </a:rPr>
              <a:t>ma</a:t>
            </a:r>
            <a:r>
              <a:rPr dirty="0" sz="2550" spc="275">
                <a:solidFill>
                  <a:srgbClr val="5D5D5D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E5E5E"/>
                </a:solidFill>
                <a:latin typeface="Cambria"/>
                <a:cs typeface="Cambria"/>
              </a:rPr>
              <a:t>imparò</a:t>
            </a:r>
            <a:r>
              <a:rPr dirty="0" sz="2550" spc="175">
                <a:solidFill>
                  <a:srgbClr val="5E5E5E"/>
                </a:solidFill>
                <a:latin typeface="Cambria"/>
                <a:cs typeface="Cambria"/>
              </a:rPr>
              <a:t> </a:t>
            </a:r>
            <a:r>
              <a:rPr dirty="0" sz="2550" spc="-25">
                <a:solidFill>
                  <a:srgbClr val="626262"/>
                </a:solidFill>
                <a:latin typeface="Cambria"/>
                <a:cs typeface="Cambria"/>
              </a:rPr>
              <a:t>la </a:t>
            </a:r>
            <a:r>
              <a:rPr dirty="0" sz="2550">
                <a:solidFill>
                  <a:srgbClr val="565656"/>
                </a:solidFill>
                <a:latin typeface="Cambria"/>
                <a:cs typeface="Cambria"/>
              </a:rPr>
              <a:t>consolabilità:</a:t>
            </a:r>
            <a:r>
              <a:rPr dirty="0" sz="2550" spc="60">
                <a:solidFill>
                  <a:srgbClr val="565656"/>
                </a:solidFill>
                <a:latin typeface="Cambria"/>
                <a:cs typeface="Cambria"/>
              </a:rPr>
              <a:t> </a:t>
            </a:r>
            <a:r>
              <a:rPr dirty="0" sz="2550" spc="-40">
                <a:solidFill>
                  <a:srgbClr val="5B5B5B"/>
                </a:solidFill>
                <a:latin typeface="Cambria"/>
                <a:cs typeface="Cambria"/>
              </a:rPr>
              <a:t>lasciarsi</a:t>
            </a:r>
            <a:r>
              <a:rPr dirty="0" sz="2550" spc="215">
                <a:solidFill>
                  <a:srgbClr val="5B5B5B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D5D5D"/>
                </a:solidFill>
                <a:latin typeface="Cambria"/>
                <a:cs typeface="Cambria"/>
              </a:rPr>
              <a:t>sostenere</a:t>
            </a:r>
            <a:r>
              <a:rPr dirty="0" sz="2550" spc="145">
                <a:solidFill>
                  <a:srgbClr val="5D5D5D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646464"/>
                </a:solidFill>
                <a:latin typeface="Cambria"/>
                <a:cs typeface="Cambria"/>
              </a:rPr>
              <a:t>è</a:t>
            </a:r>
            <a:r>
              <a:rPr dirty="0" sz="2550" spc="245">
                <a:solidFill>
                  <a:srgbClr val="646464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606060"/>
                </a:solidFill>
                <a:latin typeface="Cambria"/>
                <a:cs typeface="Cambria"/>
              </a:rPr>
              <a:t>un</a:t>
            </a:r>
            <a:r>
              <a:rPr dirty="0" sz="2550" spc="110">
                <a:solidFill>
                  <a:srgbClr val="606060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D5D5D"/>
                </a:solidFill>
                <a:latin typeface="Cambria"/>
                <a:cs typeface="Cambria"/>
              </a:rPr>
              <a:t>atto</a:t>
            </a:r>
            <a:r>
              <a:rPr dirty="0" sz="2550" spc="-45">
                <a:solidFill>
                  <a:srgbClr val="5D5D5D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D5D5D"/>
                </a:solidFill>
                <a:latin typeface="Cambria"/>
                <a:cs typeface="Cambria"/>
              </a:rPr>
              <a:t>di</a:t>
            </a:r>
            <a:r>
              <a:rPr dirty="0" sz="2550" spc="60">
                <a:solidFill>
                  <a:srgbClr val="5D5D5D"/>
                </a:solidFill>
                <a:latin typeface="Cambria"/>
                <a:cs typeface="Cambria"/>
              </a:rPr>
              <a:t> </a:t>
            </a:r>
            <a:r>
              <a:rPr dirty="0" sz="2550" spc="-10">
                <a:solidFill>
                  <a:srgbClr val="5E5E5E"/>
                </a:solidFill>
                <a:latin typeface="Cambria"/>
                <a:cs typeface="Cambria"/>
              </a:rPr>
              <a:t>coraggio </a:t>
            </a:r>
            <a:r>
              <a:rPr dirty="0" sz="2550">
                <a:solidFill>
                  <a:srgbClr val="525252"/>
                </a:solidFill>
                <a:latin typeface="Cambria"/>
                <a:cs typeface="Cambria"/>
              </a:rPr>
              <a:t>estremo.</a:t>
            </a:r>
            <a:r>
              <a:rPr dirty="0" sz="2550" spc="114">
                <a:solidFill>
                  <a:srgbClr val="525252"/>
                </a:solidFill>
                <a:latin typeface="Cambria"/>
                <a:cs typeface="Cambria"/>
              </a:rPr>
              <a:t> </a:t>
            </a:r>
            <a:r>
              <a:rPr dirty="0" sz="2550" spc="-260">
                <a:solidFill>
                  <a:srgbClr val="646464"/>
                </a:solidFill>
                <a:latin typeface="Cambria"/>
                <a:cs typeface="Cambria"/>
              </a:rPr>
              <a:t>Il</a:t>
            </a:r>
            <a:r>
              <a:rPr dirty="0" sz="2550" spc="120">
                <a:solidFill>
                  <a:srgbClr val="646464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95959"/>
                </a:solidFill>
                <a:latin typeface="Cambria"/>
                <a:cs typeface="Cambria"/>
              </a:rPr>
              <a:t>fiume</a:t>
            </a:r>
            <a:r>
              <a:rPr dirty="0" sz="2550" spc="20">
                <a:solidFill>
                  <a:srgbClr val="595959"/>
                </a:solidFill>
                <a:latin typeface="Cambria"/>
                <a:cs typeface="Cambria"/>
              </a:rPr>
              <a:t> </a:t>
            </a:r>
            <a:r>
              <a:rPr dirty="0" sz="2550" spc="-10">
                <a:solidFill>
                  <a:srgbClr val="5E5E5E"/>
                </a:solidFill>
                <a:latin typeface="Cambria"/>
                <a:cs typeface="Cambria"/>
              </a:rPr>
              <a:t>d'oro</a:t>
            </a:r>
            <a:r>
              <a:rPr dirty="0" sz="2550" spc="-35">
                <a:solidFill>
                  <a:srgbClr val="5E5E5E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626262"/>
                </a:solidFill>
                <a:latin typeface="Cambria"/>
                <a:cs typeface="Cambria"/>
              </a:rPr>
              <a:t>della</a:t>
            </a:r>
            <a:r>
              <a:rPr dirty="0" sz="2550" spc="155">
                <a:solidFill>
                  <a:srgbClr val="626262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B5B5B"/>
                </a:solidFill>
                <a:latin typeface="Cambria"/>
                <a:cs typeface="Cambria"/>
              </a:rPr>
              <a:t>speranza</a:t>
            </a:r>
            <a:r>
              <a:rPr dirty="0" sz="2550" spc="210">
                <a:solidFill>
                  <a:srgbClr val="5B5B5B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B5B5B"/>
                </a:solidFill>
                <a:latin typeface="Cambria"/>
                <a:cs typeface="Cambria"/>
              </a:rPr>
              <a:t>scorre</a:t>
            </a:r>
            <a:r>
              <a:rPr dirty="0" sz="2550" spc="90">
                <a:solidFill>
                  <a:srgbClr val="5B5B5B"/>
                </a:solidFill>
                <a:latin typeface="Cambria"/>
                <a:cs typeface="Cambria"/>
              </a:rPr>
              <a:t> </a:t>
            </a:r>
            <a:r>
              <a:rPr dirty="0" sz="2550" spc="-10">
                <a:solidFill>
                  <a:srgbClr val="595959"/>
                </a:solidFill>
                <a:latin typeface="Cambria"/>
                <a:cs typeface="Cambria"/>
              </a:rPr>
              <a:t>ancora</a:t>
            </a:r>
            <a:r>
              <a:rPr dirty="0" sz="2550" spc="225">
                <a:solidFill>
                  <a:srgbClr val="595959"/>
                </a:solidFill>
                <a:latin typeface="Cambria"/>
                <a:cs typeface="Cambria"/>
              </a:rPr>
              <a:t> </a:t>
            </a:r>
            <a:r>
              <a:rPr dirty="0" sz="2550" spc="-10">
                <a:solidFill>
                  <a:srgbClr val="525252"/>
                </a:solidFill>
                <a:latin typeface="Cambria"/>
                <a:cs typeface="Cambria"/>
              </a:rPr>
              <a:t>sotto </a:t>
            </a:r>
            <a:r>
              <a:rPr dirty="0" sz="2550">
                <a:solidFill>
                  <a:srgbClr val="5D5D5D"/>
                </a:solidFill>
                <a:latin typeface="Cambria"/>
                <a:cs typeface="Cambria"/>
              </a:rPr>
              <a:t>le</a:t>
            </a:r>
            <a:r>
              <a:rPr dirty="0" sz="2550" spc="-110">
                <a:solidFill>
                  <a:srgbClr val="5D5D5D"/>
                </a:solidFill>
                <a:latin typeface="Cambria"/>
                <a:cs typeface="Cambria"/>
              </a:rPr>
              <a:t> </a:t>
            </a:r>
            <a:r>
              <a:rPr dirty="0" sz="2550" spc="70">
                <a:solidFill>
                  <a:srgbClr val="5D5D5D"/>
                </a:solidFill>
                <a:latin typeface="Cambria"/>
                <a:cs typeface="Cambria"/>
              </a:rPr>
              <a:t>sue</a:t>
            </a:r>
            <a:r>
              <a:rPr dirty="0" sz="2550" spc="10">
                <a:solidFill>
                  <a:srgbClr val="5D5D5D"/>
                </a:solidFill>
                <a:latin typeface="Cambria"/>
                <a:cs typeface="Cambria"/>
              </a:rPr>
              <a:t> </a:t>
            </a:r>
            <a:r>
              <a:rPr dirty="0" sz="2550" spc="-45">
                <a:solidFill>
                  <a:srgbClr val="575757"/>
                </a:solidFill>
                <a:latin typeface="Cambria"/>
                <a:cs typeface="Cambria"/>
              </a:rPr>
              <a:t>radici,</a:t>
            </a:r>
            <a:r>
              <a:rPr dirty="0" sz="2550" spc="15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dirty="0" sz="2550" spc="-35">
                <a:solidFill>
                  <a:srgbClr val="565656"/>
                </a:solidFill>
                <a:latin typeface="Cambria"/>
                <a:cs typeface="Cambria"/>
              </a:rPr>
              <a:t>nutrito </a:t>
            </a:r>
            <a:r>
              <a:rPr dirty="0" sz="2550" spc="-20">
                <a:solidFill>
                  <a:srgbClr val="5B5B5B"/>
                </a:solidFill>
                <a:latin typeface="Cambria"/>
                <a:cs typeface="Cambria"/>
              </a:rPr>
              <a:t>daII'amore</a:t>
            </a:r>
            <a:r>
              <a:rPr dirty="0" sz="2550" spc="100">
                <a:solidFill>
                  <a:srgbClr val="5B5B5B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575757"/>
                </a:solidFill>
                <a:latin typeface="Cambria"/>
                <a:cs typeface="Cambria"/>
              </a:rPr>
              <a:t>di</a:t>
            </a:r>
            <a:r>
              <a:rPr dirty="0" sz="2550" spc="-10">
                <a:solidFill>
                  <a:srgbClr val="575757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646464"/>
                </a:solidFill>
                <a:latin typeface="Cambria"/>
                <a:cs typeface="Cambria"/>
              </a:rPr>
              <a:t>chi</a:t>
            </a:r>
            <a:r>
              <a:rPr dirty="0" sz="2550" spc="125">
                <a:solidFill>
                  <a:srgbClr val="646464"/>
                </a:solidFill>
                <a:latin typeface="Cambria"/>
                <a:cs typeface="Cambria"/>
              </a:rPr>
              <a:t> </a:t>
            </a:r>
            <a:r>
              <a:rPr dirty="0" sz="2550" spc="-25">
                <a:solidFill>
                  <a:srgbClr val="565656"/>
                </a:solidFill>
                <a:latin typeface="Cambria"/>
                <a:cs typeface="Cambria"/>
              </a:rPr>
              <a:t>resta</a:t>
            </a:r>
            <a:r>
              <a:rPr dirty="0" sz="2550" spc="150">
                <a:solidFill>
                  <a:srgbClr val="565656"/>
                </a:solidFill>
                <a:latin typeface="Cambria"/>
                <a:cs typeface="Cambria"/>
              </a:rPr>
              <a:t> </a:t>
            </a:r>
            <a:r>
              <a:rPr dirty="0" sz="2550" spc="-10">
                <a:solidFill>
                  <a:srgbClr val="525252"/>
                </a:solidFill>
                <a:latin typeface="Cambria"/>
                <a:cs typeface="Cambria"/>
              </a:rPr>
              <a:t>seduto</a:t>
            </a:r>
            <a:r>
              <a:rPr dirty="0" sz="2550" spc="635">
                <a:solidFill>
                  <a:srgbClr val="525252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676767"/>
                </a:solidFill>
                <a:latin typeface="Cambria"/>
                <a:cs typeface="Cambria"/>
              </a:rPr>
              <a:t>accanto</a:t>
            </a:r>
            <a:r>
              <a:rPr dirty="0" sz="2550" spc="95">
                <a:solidFill>
                  <a:srgbClr val="676767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607E9A"/>
                </a:solidFill>
                <a:latin typeface="Cambria"/>
                <a:cs typeface="Cambria"/>
              </a:rPr>
              <a:t>a</a:t>
            </a:r>
            <a:r>
              <a:rPr dirty="0" sz="2550" spc="285">
                <a:solidFill>
                  <a:srgbClr val="607E9A"/>
                </a:solidFill>
                <a:latin typeface="Cambria"/>
                <a:cs typeface="Cambria"/>
              </a:rPr>
              <a:t> </a:t>
            </a:r>
            <a:r>
              <a:rPr dirty="0" sz="2550" spc="-25">
                <a:solidFill>
                  <a:srgbClr val="5D5D5D"/>
                </a:solidFill>
                <a:latin typeface="Cambria"/>
                <a:cs typeface="Cambria"/>
              </a:rPr>
              <a:t>lui,</a:t>
            </a:r>
            <a:r>
              <a:rPr dirty="0" sz="2550" spc="140">
                <a:solidFill>
                  <a:srgbClr val="5D5D5D"/>
                </a:solidFill>
                <a:latin typeface="Cambria"/>
                <a:cs typeface="Cambria"/>
              </a:rPr>
              <a:t> </a:t>
            </a:r>
            <a:r>
              <a:rPr dirty="0" sz="2550">
                <a:solidFill>
                  <a:srgbClr val="696969"/>
                </a:solidFill>
                <a:latin typeface="Cambria"/>
                <a:cs typeface="Cambria"/>
              </a:rPr>
              <a:t>in</a:t>
            </a:r>
            <a:r>
              <a:rPr dirty="0" sz="2550" spc="15">
                <a:solidFill>
                  <a:srgbClr val="696969"/>
                </a:solidFill>
                <a:latin typeface="Cambria"/>
                <a:cs typeface="Cambria"/>
              </a:rPr>
              <a:t> </a:t>
            </a:r>
            <a:r>
              <a:rPr dirty="0" sz="2550" spc="-10">
                <a:solidFill>
                  <a:srgbClr val="565656"/>
                </a:solidFill>
                <a:latin typeface="Cambria"/>
                <a:cs typeface="Cambria"/>
              </a:rPr>
              <a:t>silenzio.</a:t>
            </a:r>
            <a:endParaRPr sz="2550">
              <a:latin typeface="Cambria"/>
              <a:cs typeface="Cambria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8834" y="942379"/>
            <a:ext cx="9251027" cy="63453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46306" y="6745868"/>
            <a:ext cx="0" cy="2513330"/>
          </a:xfrm>
          <a:custGeom>
            <a:avLst/>
            <a:gdLst/>
            <a:ahLst/>
            <a:cxnLst/>
            <a:rect l="l" t="t" r="r" b="b"/>
            <a:pathLst>
              <a:path w="0" h="2513329">
                <a:moveTo>
                  <a:pt x="0" y="2513012"/>
                </a:moveTo>
                <a:lnTo>
                  <a:pt x="0" y="0"/>
                </a:lnTo>
              </a:path>
            </a:pathLst>
          </a:custGeom>
          <a:ln w="235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934526" y="6738015"/>
            <a:ext cx="8167370" cy="2520950"/>
            <a:chOff x="934526" y="6738015"/>
            <a:chExt cx="8167370" cy="2520950"/>
          </a:xfrm>
        </p:grpSpPr>
        <p:sp>
          <p:nvSpPr>
            <p:cNvPr id="5" name="object 5"/>
            <p:cNvSpPr/>
            <p:nvPr/>
          </p:nvSpPr>
          <p:spPr>
            <a:xfrm>
              <a:off x="9090037" y="6745868"/>
              <a:ext cx="0" cy="2513330"/>
            </a:xfrm>
            <a:custGeom>
              <a:avLst/>
              <a:gdLst/>
              <a:ahLst/>
              <a:cxnLst/>
              <a:rect l="l" t="t" r="r" b="b"/>
              <a:pathLst>
                <a:path w="0" h="2513329">
                  <a:moveTo>
                    <a:pt x="0" y="2513012"/>
                  </a:moveTo>
                  <a:lnTo>
                    <a:pt x="0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34526" y="6757647"/>
              <a:ext cx="8167370" cy="0"/>
            </a:xfrm>
            <a:custGeom>
              <a:avLst/>
              <a:gdLst/>
              <a:ahLst/>
              <a:cxnLst/>
              <a:rect l="l" t="t" r="r" b="b"/>
              <a:pathLst>
                <a:path w="8167370" h="0">
                  <a:moveTo>
                    <a:pt x="0" y="0"/>
                  </a:moveTo>
                  <a:lnTo>
                    <a:pt x="8167291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34526" y="9247101"/>
              <a:ext cx="8167370" cy="0"/>
            </a:xfrm>
            <a:custGeom>
              <a:avLst/>
              <a:gdLst/>
              <a:ahLst/>
              <a:cxnLst/>
              <a:rect l="l" t="t" r="r" b="b"/>
              <a:pathLst>
                <a:path w="8167370" h="0">
                  <a:moveTo>
                    <a:pt x="0" y="0"/>
                  </a:moveTo>
                  <a:lnTo>
                    <a:pt x="8167291" y="0"/>
                  </a:lnTo>
                </a:path>
              </a:pathLst>
            </a:custGeom>
            <a:ln w="23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13058" y="6741941"/>
              <a:ext cx="8065770" cy="0"/>
            </a:xfrm>
            <a:custGeom>
              <a:avLst/>
              <a:gdLst/>
              <a:ahLst/>
              <a:cxnLst/>
              <a:rect l="l" t="t" r="r" b="b"/>
              <a:pathLst>
                <a:path w="8065770" h="0">
                  <a:moveTo>
                    <a:pt x="0" y="0"/>
                  </a:moveTo>
                  <a:lnTo>
                    <a:pt x="8065199" y="0"/>
                  </a:lnTo>
                </a:path>
              </a:pathLst>
            </a:custGeom>
            <a:ln w="7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958085" y="7021771"/>
            <a:ext cx="8120380" cy="16021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14960">
              <a:lnSpc>
                <a:spcPct val="100000"/>
              </a:lnSpc>
              <a:spcBef>
                <a:spcPts val="130"/>
              </a:spcBef>
            </a:pPr>
            <a:r>
              <a:rPr dirty="0" sz="1900" spc="65">
                <a:solidFill>
                  <a:srgbClr val="D6AE44"/>
                </a:solidFill>
                <a:latin typeface="Cambria"/>
                <a:cs typeface="Cambria"/>
              </a:rPr>
              <a:t>RICETTA</a:t>
            </a:r>
            <a:r>
              <a:rPr dirty="0" sz="1900" spc="405">
                <a:solidFill>
                  <a:srgbClr val="D6AE44"/>
                </a:solidFill>
                <a:latin typeface="Cambria"/>
                <a:cs typeface="Cambria"/>
              </a:rPr>
              <a:t> </a:t>
            </a:r>
            <a:r>
              <a:rPr dirty="0" sz="1900" spc="85">
                <a:solidFill>
                  <a:srgbClr val="B8B142"/>
                </a:solidFill>
                <a:latin typeface="Cambria"/>
                <a:cs typeface="Cambria"/>
              </a:rPr>
              <a:t>D</a:t>
            </a:r>
            <a:r>
              <a:rPr dirty="0" sz="1900" spc="-165">
                <a:solidFill>
                  <a:srgbClr val="B8B142"/>
                </a:solidFill>
                <a:latin typeface="Cambria"/>
                <a:cs typeface="Cambria"/>
              </a:rPr>
              <a:t> </a:t>
            </a:r>
            <a:r>
              <a:rPr dirty="0" sz="1900" spc="70">
                <a:solidFill>
                  <a:srgbClr val="CDB342"/>
                </a:solidFill>
                <a:latin typeface="Cambria"/>
                <a:cs typeface="Cambria"/>
              </a:rPr>
              <a:t>ELL'ANIMA:</a:t>
            </a:r>
            <a:r>
              <a:rPr dirty="0" sz="1900" spc="325">
                <a:solidFill>
                  <a:srgbClr val="CDB342"/>
                </a:solidFill>
                <a:latin typeface="Cambria"/>
                <a:cs typeface="Cambria"/>
              </a:rPr>
              <a:t> </a:t>
            </a:r>
            <a:r>
              <a:rPr dirty="0" sz="1900">
                <a:solidFill>
                  <a:srgbClr val="D1AC42"/>
                </a:solidFill>
                <a:latin typeface="Cambria"/>
                <a:cs typeface="Cambria"/>
              </a:rPr>
              <a:t>IL</a:t>
            </a:r>
            <a:r>
              <a:rPr dirty="0" sz="1900" spc="245">
                <a:solidFill>
                  <a:srgbClr val="D1AC42"/>
                </a:solidFill>
                <a:latin typeface="Cambria"/>
                <a:cs typeface="Cambria"/>
              </a:rPr>
              <a:t> </a:t>
            </a:r>
            <a:r>
              <a:rPr dirty="0" sz="1900" spc="145">
                <a:solidFill>
                  <a:srgbClr val="D4AE4D"/>
                </a:solidFill>
                <a:latin typeface="Cambria"/>
                <a:cs typeface="Cambria"/>
              </a:rPr>
              <a:t>PANE</a:t>
            </a:r>
            <a:r>
              <a:rPr dirty="0" sz="1900" spc="285">
                <a:solidFill>
                  <a:srgbClr val="D4AE4D"/>
                </a:solidFill>
                <a:latin typeface="Cambria"/>
                <a:cs typeface="Cambria"/>
              </a:rPr>
              <a:t> </a:t>
            </a:r>
            <a:r>
              <a:rPr dirty="0" sz="1900" spc="130">
                <a:solidFill>
                  <a:srgbClr val="D4AE41"/>
                </a:solidFill>
                <a:latin typeface="Cambria"/>
                <a:cs typeface="Cambria"/>
              </a:rPr>
              <a:t>DELLA</a:t>
            </a:r>
            <a:r>
              <a:rPr dirty="0" sz="1900" spc="290">
                <a:solidFill>
                  <a:srgbClr val="D4AE41"/>
                </a:solidFill>
                <a:latin typeface="Cambria"/>
                <a:cs typeface="Cambria"/>
              </a:rPr>
              <a:t> </a:t>
            </a:r>
            <a:r>
              <a:rPr dirty="0" sz="1900" spc="135">
                <a:solidFill>
                  <a:srgbClr val="CDB862"/>
                </a:solidFill>
                <a:latin typeface="Cambria"/>
                <a:cs typeface="Cambria"/>
              </a:rPr>
              <a:t>CO</a:t>
            </a:r>
            <a:r>
              <a:rPr dirty="0" sz="1900" spc="20">
                <a:solidFill>
                  <a:srgbClr val="CDB862"/>
                </a:solidFill>
                <a:latin typeface="Cambria"/>
                <a:cs typeface="Cambria"/>
              </a:rPr>
              <a:t> </a:t>
            </a:r>
            <a:r>
              <a:rPr dirty="0" sz="1900" spc="145">
                <a:solidFill>
                  <a:srgbClr val="CAAC3F"/>
                </a:solidFill>
                <a:latin typeface="Cambria"/>
                <a:cs typeface="Cambria"/>
              </a:rPr>
              <a:t>NDIVISIONE</a:t>
            </a:r>
            <a:endParaRPr sz="1900">
              <a:latin typeface="Cambria"/>
              <a:cs typeface="Cambria"/>
            </a:endParaRPr>
          </a:p>
          <a:p>
            <a:pPr marL="315595" marR="462280" indent="-5080">
              <a:lnSpc>
                <a:spcPct val="100800"/>
              </a:lnSpc>
              <a:spcBef>
                <a:spcPts val="1750"/>
              </a:spcBef>
            </a:pPr>
            <a:r>
              <a:rPr dirty="0" sz="2300" spc="-35">
                <a:solidFill>
                  <a:srgbClr val="646464"/>
                </a:solidFill>
                <a:latin typeface="Trebuchet MS"/>
                <a:cs typeface="Trebuchet MS"/>
              </a:rPr>
              <a:t>Impastare</a:t>
            </a:r>
            <a:r>
              <a:rPr dirty="0" sz="2300" spc="-55">
                <a:solidFill>
                  <a:srgbClr val="646464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4F4F4F"/>
                </a:solidFill>
                <a:latin typeface="Trebuchet MS"/>
                <a:cs typeface="Trebuchet MS"/>
              </a:rPr>
              <a:t>con</a:t>
            </a:r>
            <a:r>
              <a:rPr dirty="0" sz="2300" spc="-100">
                <a:solidFill>
                  <a:srgbClr val="4F4F4F"/>
                </a:solidFill>
                <a:latin typeface="Trebuchet MS"/>
                <a:cs typeface="Trebuchet MS"/>
              </a:rPr>
              <a:t> </a:t>
            </a:r>
            <a:r>
              <a:rPr dirty="0" sz="2300" spc="-175">
                <a:solidFill>
                  <a:srgbClr val="646464"/>
                </a:solidFill>
                <a:latin typeface="Trebuchet MS"/>
                <a:cs typeface="Trebuchet MS"/>
              </a:rPr>
              <a:t>le</a:t>
            </a:r>
            <a:r>
              <a:rPr dirty="0" sz="2300" spc="-50">
                <a:solidFill>
                  <a:srgbClr val="646464"/>
                </a:solidFill>
                <a:latin typeface="Trebuchet MS"/>
                <a:cs typeface="Trebuchet MS"/>
              </a:rPr>
              <a:t> </a:t>
            </a:r>
            <a:r>
              <a:rPr dirty="0" sz="2300" spc="-30">
                <a:solidFill>
                  <a:srgbClr val="5D5D5D"/>
                </a:solidFill>
                <a:latin typeface="Trebuchet MS"/>
                <a:cs typeface="Trebuchet MS"/>
              </a:rPr>
              <a:t>mani</a:t>
            </a:r>
            <a:r>
              <a:rPr dirty="0" sz="2300" spc="-155">
                <a:solidFill>
                  <a:srgbClr val="5D5D5D"/>
                </a:solidFill>
                <a:latin typeface="Trebuchet MS"/>
                <a:cs typeface="Trebuchet MS"/>
              </a:rPr>
              <a:t> </a:t>
            </a:r>
            <a:r>
              <a:rPr dirty="0" sz="2300" spc="-120">
                <a:solidFill>
                  <a:srgbClr val="5B5B5B"/>
                </a:solidFill>
                <a:latin typeface="Trebuchet MS"/>
                <a:cs typeface="Trebuchet MS"/>
              </a:rPr>
              <a:t>della</a:t>
            </a:r>
            <a:r>
              <a:rPr dirty="0" sz="2300" spc="-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300" spc="-90">
                <a:solidFill>
                  <a:srgbClr val="5B5B5B"/>
                </a:solidFill>
                <a:latin typeface="Trebuchet MS"/>
                <a:cs typeface="Trebuchet MS"/>
              </a:rPr>
              <a:t>vicinanza</a:t>
            </a:r>
            <a:r>
              <a:rPr dirty="0" sz="2300" spc="-2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300" spc="-140">
                <a:solidFill>
                  <a:srgbClr val="646464"/>
                </a:solidFill>
                <a:latin typeface="Trebuchet MS"/>
                <a:cs typeface="Trebuchet MS"/>
              </a:rPr>
              <a:t>farina</a:t>
            </a:r>
            <a:r>
              <a:rPr dirty="0" sz="2300" spc="-35">
                <a:solidFill>
                  <a:srgbClr val="646464"/>
                </a:solidFill>
                <a:latin typeface="Trebuchet MS"/>
                <a:cs typeface="Trebuchet MS"/>
              </a:rPr>
              <a:t> </a:t>
            </a:r>
            <a:r>
              <a:rPr dirty="0" sz="2300" spc="-60">
                <a:solidFill>
                  <a:srgbClr val="606060"/>
                </a:solidFill>
                <a:latin typeface="Trebuchet MS"/>
                <a:cs typeface="Trebuchet MS"/>
              </a:rPr>
              <a:t>di</a:t>
            </a:r>
            <a:r>
              <a:rPr dirty="0" sz="2300" spc="-190">
                <a:solidFill>
                  <a:srgbClr val="606060"/>
                </a:solidFill>
                <a:latin typeface="Trebuchet MS"/>
                <a:cs typeface="Trebuchet MS"/>
              </a:rPr>
              <a:t> </a:t>
            </a:r>
            <a:r>
              <a:rPr dirty="0" sz="2300" spc="-40">
                <a:solidFill>
                  <a:srgbClr val="525252"/>
                </a:solidFill>
                <a:latin typeface="Trebuchet MS"/>
                <a:cs typeface="Trebuchet MS"/>
              </a:rPr>
              <a:t>coraggio</a:t>
            </a:r>
            <a:r>
              <a:rPr dirty="0" sz="2300" spc="-70">
                <a:solidFill>
                  <a:srgbClr val="525252"/>
                </a:solidFill>
                <a:latin typeface="Trebuchet MS"/>
                <a:cs typeface="Trebuchet MS"/>
              </a:rPr>
              <a:t> </a:t>
            </a:r>
            <a:r>
              <a:rPr dirty="0" sz="2300" spc="-50">
                <a:solidFill>
                  <a:srgbClr val="626262"/>
                </a:solidFill>
                <a:latin typeface="Trebuchet MS"/>
                <a:cs typeface="Trebuchet MS"/>
              </a:rPr>
              <a:t>e </a:t>
            </a:r>
            <a:r>
              <a:rPr dirty="0" sz="2300" spc="-125">
                <a:solidFill>
                  <a:srgbClr val="5D5D5D"/>
                </a:solidFill>
                <a:latin typeface="Trebuchet MS"/>
                <a:cs typeface="Trebuchet MS"/>
              </a:rPr>
              <a:t>lievito</a:t>
            </a:r>
            <a:r>
              <a:rPr dirty="0" sz="2300" spc="-80">
                <a:solidFill>
                  <a:srgbClr val="5D5D5D"/>
                </a:solidFill>
                <a:latin typeface="Trebuchet MS"/>
                <a:cs typeface="Trebuchet MS"/>
              </a:rPr>
              <a:t> </a:t>
            </a:r>
            <a:r>
              <a:rPr dirty="0" sz="2300" spc="-110">
                <a:solidFill>
                  <a:srgbClr val="565656"/>
                </a:solidFill>
                <a:latin typeface="Trebuchet MS"/>
                <a:cs typeface="Trebuchet MS"/>
              </a:rPr>
              <a:t>della</a:t>
            </a:r>
            <a:r>
              <a:rPr dirty="0" sz="2300" spc="-45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85">
                <a:solidFill>
                  <a:srgbClr val="565656"/>
                </a:solidFill>
                <a:latin typeface="Trebuchet MS"/>
                <a:cs typeface="Trebuchet MS"/>
              </a:rPr>
              <a:t>memoria.</a:t>
            </a:r>
            <a:r>
              <a:rPr dirty="0" sz="2300" spc="-204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575757"/>
                </a:solidFill>
                <a:latin typeface="Trebuchet MS"/>
                <a:cs typeface="Trebuchet MS"/>
              </a:rPr>
              <a:t>Da</a:t>
            </a:r>
            <a:r>
              <a:rPr dirty="0" sz="2300" spc="-125">
                <a:solidFill>
                  <a:srgbClr val="575757"/>
                </a:solidFill>
                <a:latin typeface="Trebuchet MS"/>
                <a:cs typeface="Trebuchet MS"/>
              </a:rPr>
              <a:t> </a:t>
            </a:r>
            <a:r>
              <a:rPr dirty="0" sz="2300" spc="-75">
                <a:solidFill>
                  <a:srgbClr val="545454"/>
                </a:solidFill>
                <a:latin typeface="Trebuchet MS"/>
                <a:cs typeface="Trebuchet MS"/>
              </a:rPr>
              <a:t>spezzare</a:t>
            </a:r>
            <a:r>
              <a:rPr dirty="0" sz="2300" spc="15">
                <a:solidFill>
                  <a:srgbClr val="545454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5D5D5D"/>
                </a:solidFill>
                <a:latin typeface="Trebuchet MS"/>
                <a:cs typeface="Trebuchet MS"/>
              </a:rPr>
              <a:t>con</a:t>
            </a:r>
            <a:r>
              <a:rPr dirty="0" sz="2300" spc="-114">
                <a:solidFill>
                  <a:srgbClr val="5D5D5D"/>
                </a:solidFill>
                <a:latin typeface="Trebuchet MS"/>
                <a:cs typeface="Trebuchet MS"/>
              </a:rPr>
              <a:t> </a:t>
            </a:r>
            <a:r>
              <a:rPr dirty="0" sz="2300" spc="-50">
                <a:solidFill>
                  <a:srgbClr val="5E5E5E"/>
                </a:solidFill>
                <a:latin typeface="Trebuchet MS"/>
                <a:cs typeface="Trebuchet MS"/>
              </a:rPr>
              <a:t>chi</a:t>
            </a:r>
            <a:r>
              <a:rPr dirty="0" sz="2300" spc="-265">
                <a:solidFill>
                  <a:srgbClr val="5E5E5E"/>
                </a:solidFill>
                <a:latin typeface="Trebuchet MS"/>
                <a:cs typeface="Trebuchet MS"/>
              </a:rPr>
              <a:t> </a:t>
            </a:r>
            <a:r>
              <a:rPr dirty="0" sz="2300" spc="-80">
                <a:solidFill>
                  <a:srgbClr val="5B5B5B"/>
                </a:solidFill>
                <a:latin typeface="Trebuchet MS"/>
                <a:cs typeface="Trebuchet MS"/>
              </a:rPr>
              <a:t>ti</a:t>
            </a:r>
            <a:r>
              <a:rPr dirty="0" sz="2300" spc="-1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300" spc="-60">
                <a:solidFill>
                  <a:srgbClr val="5B5B5B"/>
                </a:solidFill>
                <a:latin typeface="Trebuchet MS"/>
                <a:cs typeface="Trebuchet MS"/>
              </a:rPr>
              <a:t>sta</a:t>
            </a:r>
            <a:r>
              <a:rPr dirty="0" sz="2300" spc="-80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300" spc="-10">
                <a:solidFill>
                  <a:srgbClr val="575757"/>
                </a:solidFill>
                <a:latin typeface="Trebuchet MS"/>
                <a:cs typeface="Trebuchet MS"/>
              </a:rPr>
              <a:t>accanto: </a:t>
            </a:r>
            <a:r>
              <a:rPr dirty="0" sz="2300" spc="-30">
                <a:solidFill>
                  <a:srgbClr val="626262"/>
                </a:solidFill>
                <a:latin typeface="Trebuchet MS"/>
                <a:cs typeface="Trebuchet MS"/>
              </a:rPr>
              <a:t>perché</a:t>
            </a:r>
            <a:r>
              <a:rPr dirty="0" sz="2300" spc="-100">
                <a:solidFill>
                  <a:srgbClr val="626262"/>
                </a:solidFill>
                <a:latin typeface="Trebuchet MS"/>
                <a:cs typeface="Trebuchet MS"/>
              </a:rPr>
              <a:t> </a:t>
            </a:r>
            <a:r>
              <a:rPr dirty="0" sz="2300" spc="-254">
                <a:solidFill>
                  <a:srgbClr val="626262"/>
                </a:solidFill>
                <a:latin typeface="Trebuchet MS"/>
                <a:cs typeface="Trebuchet MS"/>
              </a:rPr>
              <a:t>il</a:t>
            </a:r>
            <a:r>
              <a:rPr dirty="0" sz="2300" spc="-100">
                <a:solidFill>
                  <a:srgbClr val="626262"/>
                </a:solidFill>
                <a:latin typeface="Trebuchet MS"/>
                <a:cs typeface="Trebuchet MS"/>
              </a:rPr>
              <a:t> </a:t>
            </a:r>
            <a:r>
              <a:rPr dirty="0" sz="2300" spc="-80">
                <a:solidFill>
                  <a:srgbClr val="5B5B5B"/>
                </a:solidFill>
                <a:latin typeface="Trebuchet MS"/>
                <a:cs typeface="Trebuchet MS"/>
              </a:rPr>
              <a:t>dolore</a:t>
            </a:r>
            <a:r>
              <a:rPr dirty="0" sz="2300" spc="-8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300" spc="-65">
                <a:solidFill>
                  <a:srgbClr val="5D5D5D"/>
                </a:solidFill>
                <a:latin typeface="Trebuchet MS"/>
                <a:cs typeface="Trebuchet MS"/>
              </a:rPr>
              <a:t>diviso</a:t>
            </a:r>
            <a:r>
              <a:rPr dirty="0" sz="2300" spc="-100">
                <a:solidFill>
                  <a:srgbClr val="5D5D5D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666666"/>
                </a:solidFill>
                <a:latin typeface="Trebuchet MS"/>
                <a:cs typeface="Trebuchet MS"/>
              </a:rPr>
              <a:t>è</a:t>
            </a:r>
            <a:r>
              <a:rPr dirty="0" sz="2300" spc="-10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r>
              <a:rPr dirty="0" sz="2300">
                <a:solidFill>
                  <a:srgbClr val="606060"/>
                </a:solidFill>
                <a:latin typeface="Trebuchet MS"/>
                <a:cs typeface="Trebuchet MS"/>
              </a:rPr>
              <a:t>un</a:t>
            </a:r>
            <a:r>
              <a:rPr dirty="0" sz="2300" spc="-170">
                <a:solidFill>
                  <a:srgbClr val="606060"/>
                </a:solidFill>
                <a:latin typeface="Trebuchet MS"/>
                <a:cs typeface="Trebuchet MS"/>
              </a:rPr>
              <a:t> </a:t>
            </a:r>
            <a:r>
              <a:rPr dirty="0" sz="2300" spc="-80">
                <a:solidFill>
                  <a:srgbClr val="565656"/>
                </a:solidFill>
                <a:latin typeface="Trebuchet MS"/>
                <a:cs typeface="Trebuchet MS"/>
              </a:rPr>
              <a:t>dolore</a:t>
            </a:r>
            <a:r>
              <a:rPr dirty="0" sz="2300" spc="-9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90">
                <a:solidFill>
                  <a:srgbClr val="5B5B5B"/>
                </a:solidFill>
                <a:latin typeface="Trebuchet MS"/>
                <a:cs typeface="Trebuchet MS"/>
              </a:rPr>
              <a:t>dimezzato.</a:t>
            </a:r>
            <a:r>
              <a:rPr dirty="0" sz="2300" spc="-165">
                <a:solidFill>
                  <a:srgbClr val="5B5B5B"/>
                </a:solidFill>
                <a:latin typeface="Trebuchet MS"/>
                <a:cs typeface="Trebuchet MS"/>
              </a:rPr>
              <a:t> </a:t>
            </a:r>
            <a:r>
              <a:rPr dirty="0" sz="2300" spc="-10">
                <a:solidFill>
                  <a:srgbClr val="545454"/>
                </a:solidFill>
                <a:latin typeface="Trebuchet MS"/>
                <a:cs typeface="Trebuchet MS"/>
              </a:rPr>
              <a:t>Dignità </a:t>
            </a:r>
            <a:r>
              <a:rPr dirty="0" sz="2300" spc="-10">
                <a:solidFill>
                  <a:srgbClr val="606060"/>
                </a:solidFill>
                <a:latin typeface="Trebuchet MS"/>
                <a:cs typeface="Trebuchet MS"/>
              </a:rPr>
              <a:t>pura.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896355" y="5349702"/>
            <a:ext cx="4277360" cy="5359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50" spc="-105">
                <a:solidFill>
                  <a:srgbClr val="5D5D5D"/>
                </a:solidFill>
                <a:latin typeface="Arial"/>
                <a:cs typeface="Arial"/>
              </a:rPr>
              <a:t>Grazie</a:t>
            </a:r>
            <a:r>
              <a:rPr dirty="0" sz="3350" spc="-45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3350">
                <a:solidFill>
                  <a:srgbClr val="666666"/>
                </a:solidFill>
                <a:latin typeface="Arial"/>
                <a:cs typeface="Arial"/>
              </a:rPr>
              <a:t>per</a:t>
            </a:r>
            <a:r>
              <a:rPr dirty="0" sz="3350" spc="-5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3350" spc="-10">
                <a:solidFill>
                  <a:srgbClr val="575757"/>
                </a:solidFill>
                <a:latin typeface="Arial"/>
                <a:cs typeface="Arial"/>
              </a:rPr>
              <a:t>l'attenzione.</a:t>
            </a:r>
            <a:endParaRPr sz="33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06832" y="7366002"/>
            <a:ext cx="6259195" cy="10445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62560">
              <a:lnSpc>
                <a:spcPct val="100000"/>
              </a:lnSpc>
              <a:spcBef>
                <a:spcPts val="90"/>
              </a:spcBef>
            </a:pPr>
            <a:r>
              <a:rPr dirty="0" sz="2200" spc="145">
                <a:solidFill>
                  <a:srgbClr val="647785"/>
                </a:solidFill>
                <a:latin typeface="Arial"/>
                <a:cs typeface="Arial"/>
              </a:rPr>
              <a:t>Concorso</a:t>
            </a:r>
            <a:r>
              <a:rPr dirty="0" sz="2200" spc="280">
                <a:solidFill>
                  <a:srgbClr val="647785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5B7990"/>
                </a:solidFill>
                <a:latin typeface="Arial"/>
                <a:cs typeface="Arial"/>
              </a:rPr>
              <a:t>LI</a:t>
            </a:r>
            <a:r>
              <a:rPr dirty="0" sz="2200">
                <a:solidFill>
                  <a:srgbClr val="566785"/>
                </a:solidFill>
                <a:latin typeface="Arial"/>
                <a:cs typeface="Arial"/>
              </a:rPr>
              <a:t>LT</a:t>
            </a:r>
            <a:r>
              <a:rPr dirty="0" sz="2200" spc="145">
                <a:solidFill>
                  <a:srgbClr val="566785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606979"/>
                </a:solidFill>
                <a:latin typeface="Arial"/>
                <a:cs typeface="Arial"/>
              </a:rPr>
              <a:t>2O26</a:t>
            </a:r>
            <a:r>
              <a:rPr dirty="0" sz="2200" spc="70">
                <a:solidFill>
                  <a:srgbClr val="606979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595959"/>
                </a:solidFill>
                <a:latin typeface="Arial"/>
                <a:cs typeface="Arial"/>
              </a:rPr>
              <a:t>-</a:t>
            </a:r>
            <a:r>
              <a:rPr dirty="0" sz="2200" spc="15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200" spc="80">
                <a:solidFill>
                  <a:srgbClr val="607280"/>
                </a:solidFill>
                <a:latin typeface="Arial"/>
                <a:cs typeface="Arial"/>
              </a:rPr>
              <a:t>Le</a:t>
            </a:r>
            <a:r>
              <a:rPr dirty="0" sz="2200" spc="85">
                <a:solidFill>
                  <a:srgbClr val="607280"/>
                </a:solidFill>
                <a:latin typeface="Arial"/>
                <a:cs typeface="Arial"/>
              </a:rPr>
              <a:t> </a:t>
            </a:r>
            <a:r>
              <a:rPr dirty="0" sz="2200" spc="140">
                <a:solidFill>
                  <a:srgbClr val="5D7287"/>
                </a:solidFill>
                <a:latin typeface="Arial"/>
                <a:cs typeface="Arial"/>
              </a:rPr>
              <a:t>Parole</a:t>
            </a:r>
            <a:r>
              <a:rPr dirty="0" sz="2200" spc="114">
                <a:solidFill>
                  <a:srgbClr val="5D7287"/>
                </a:solidFill>
                <a:latin typeface="Arial"/>
                <a:cs typeface="Arial"/>
              </a:rPr>
              <a:t> </a:t>
            </a:r>
            <a:r>
              <a:rPr dirty="0" sz="2200" spc="105">
                <a:solidFill>
                  <a:srgbClr val="576B8C"/>
                </a:solidFill>
                <a:latin typeface="Arial"/>
                <a:cs typeface="Arial"/>
              </a:rPr>
              <a:t>della</a:t>
            </a:r>
            <a:r>
              <a:rPr dirty="0" sz="2200" spc="185">
                <a:solidFill>
                  <a:srgbClr val="576B8C"/>
                </a:solidFill>
                <a:latin typeface="Arial"/>
                <a:cs typeface="Arial"/>
              </a:rPr>
              <a:t> </a:t>
            </a:r>
            <a:r>
              <a:rPr dirty="0" sz="2200" spc="55">
                <a:solidFill>
                  <a:srgbClr val="606977"/>
                </a:solidFill>
                <a:latin typeface="Arial"/>
                <a:cs typeface="Arial"/>
              </a:rPr>
              <a:t>Cura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25"/>
              </a:spcBef>
            </a:pPr>
            <a:r>
              <a:rPr dirty="0" sz="2550" spc="85">
                <a:solidFill>
                  <a:srgbClr val="5E5E5E"/>
                </a:solidFill>
                <a:latin typeface="Arial"/>
                <a:cs typeface="Arial"/>
              </a:rPr>
              <a:t>Istituto</a:t>
            </a:r>
            <a:r>
              <a:rPr dirty="0" sz="2550" spc="6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dirty="0" sz="2550" spc="-10">
                <a:solidFill>
                  <a:srgbClr val="595959"/>
                </a:solidFill>
                <a:latin typeface="Arial"/>
                <a:cs typeface="Arial"/>
              </a:rPr>
              <a:t>Professionale</a:t>
            </a:r>
            <a:r>
              <a:rPr dirty="0" sz="2550" spc="155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dirty="0" sz="2550">
                <a:solidFill>
                  <a:srgbClr val="696969"/>
                </a:solidFill>
                <a:latin typeface="Arial"/>
                <a:cs typeface="Arial"/>
              </a:rPr>
              <a:t>Alberghiero</a:t>
            </a:r>
            <a:r>
              <a:rPr dirty="0" sz="2550" spc="185">
                <a:solidFill>
                  <a:srgbClr val="696969"/>
                </a:solidFill>
                <a:latin typeface="Arial"/>
                <a:cs typeface="Arial"/>
              </a:rPr>
              <a:t> </a:t>
            </a:r>
            <a:r>
              <a:rPr dirty="0" sz="2550">
                <a:solidFill>
                  <a:srgbClr val="596770"/>
                </a:solidFill>
                <a:latin typeface="Arial"/>
                <a:cs typeface="Arial"/>
              </a:rPr>
              <a:t>|</a:t>
            </a:r>
            <a:r>
              <a:rPr dirty="0" sz="2550" spc="-130">
                <a:solidFill>
                  <a:srgbClr val="596770"/>
                </a:solidFill>
                <a:latin typeface="Arial"/>
                <a:cs typeface="Arial"/>
              </a:rPr>
              <a:t> </a:t>
            </a:r>
            <a:r>
              <a:rPr dirty="0" sz="2550" spc="-75">
                <a:solidFill>
                  <a:srgbClr val="5B5B5B"/>
                </a:solidFill>
                <a:latin typeface="Arial"/>
                <a:cs typeface="Arial"/>
              </a:rPr>
              <a:t>Pescara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914575" y="939496"/>
            <a:ext cx="6460490" cy="909319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800" spc="-1630">
                <a:solidFill>
                  <a:srgbClr val="D1B12B"/>
                </a:solidFill>
                <a:latin typeface="Times New Roman"/>
                <a:cs typeface="Times New Roman"/>
              </a:rPr>
              <a:t>J</a:t>
            </a:r>
            <a:r>
              <a:rPr dirty="0" sz="5800" spc="1145">
                <a:solidFill>
                  <a:srgbClr val="D1B12B"/>
                </a:solidFill>
                <a:latin typeface="Times New Roman"/>
                <a:cs typeface="Times New Roman"/>
              </a:rPr>
              <a:t> </a:t>
            </a:r>
            <a:r>
              <a:rPr dirty="0" sz="5800">
                <a:solidFill>
                  <a:srgbClr val="363636"/>
                </a:solidFill>
                <a:latin typeface="Times New Roman"/>
                <a:cs typeface="Times New Roman"/>
              </a:rPr>
              <a:t>IMAGE</a:t>
            </a:r>
            <a:r>
              <a:rPr dirty="0" sz="5800" spc="165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dirty="0" sz="5800" spc="55">
                <a:solidFill>
                  <a:srgbClr val="3D3D3D"/>
                </a:solidFill>
                <a:latin typeface="Times New Roman"/>
                <a:cs typeface="Times New Roman"/>
              </a:rPr>
              <a:t>SOURCES</a:t>
            </a:r>
            <a:endParaRPr sz="5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2379" y="4052232"/>
            <a:ext cx="1413569" cy="78531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9255959" y="5026025"/>
            <a:ext cx="848360" cy="24130"/>
          </a:xfrm>
          <a:custGeom>
            <a:avLst/>
            <a:gdLst/>
            <a:ahLst/>
            <a:cxnLst/>
            <a:rect l="l" t="t" r="r" b="b"/>
            <a:pathLst>
              <a:path w="848359" h="24129">
                <a:moveTo>
                  <a:pt x="848141" y="23559"/>
                </a:moveTo>
                <a:lnTo>
                  <a:pt x="0" y="23559"/>
                </a:lnTo>
                <a:lnTo>
                  <a:pt x="0" y="0"/>
                </a:lnTo>
                <a:lnTo>
                  <a:pt x="848141" y="0"/>
                </a:lnTo>
                <a:lnTo>
                  <a:pt x="848141" y="235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73792" y="5045657"/>
            <a:ext cx="18219420" cy="0"/>
          </a:xfrm>
          <a:custGeom>
            <a:avLst/>
            <a:gdLst/>
            <a:ahLst/>
            <a:cxnLst/>
            <a:rect l="l" t="t" r="r" b="b"/>
            <a:pathLst>
              <a:path w="18219420" h="0">
                <a:moveTo>
                  <a:pt x="0" y="0"/>
                </a:moveTo>
                <a:lnTo>
                  <a:pt x="18219341" y="0"/>
                </a:lnTo>
              </a:path>
            </a:pathLst>
          </a:custGeom>
          <a:ln w="23559">
            <a:solidFill>
              <a:srgbClr val="77746B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64" y="5324445"/>
            <a:ext cx="1280065" cy="78531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73792" y="6317870"/>
            <a:ext cx="18219420" cy="0"/>
          </a:xfrm>
          <a:custGeom>
            <a:avLst/>
            <a:gdLst/>
            <a:ahLst/>
            <a:cxnLst/>
            <a:rect l="l" t="t" r="r" b="b"/>
            <a:pathLst>
              <a:path w="18219420" h="0">
                <a:moveTo>
                  <a:pt x="0" y="0"/>
                </a:moveTo>
                <a:lnTo>
                  <a:pt x="18219341" y="0"/>
                </a:lnTo>
              </a:path>
            </a:pathLst>
          </a:custGeom>
          <a:ln w="23559">
            <a:solidFill>
              <a:srgbClr val="77746B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2379" y="6596657"/>
            <a:ext cx="1413569" cy="785316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0485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555"/>
              </a:spcBef>
            </a:pPr>
            <a:r>
              <a:rPr dirty="0">
                <a:solidFill>
                  <a:srgbClr val="575757"/>
                </a:solidFill>
              </a:rPr>
              <a:t>III</a:t>
            </a:r>
            <a:r>
              <a:rPr dirty="0" spc="254">
                <a:solidFill>
                  <a:srgbClr val="575757"/>
                </a:solidFill>
              </a:rPr>
              <a:t> </a:t>
            </a:r>
            <a:r>
              <a:rPr dirty="0" spc="90"/>
              <a:t>os://II</a:t>
            </a:r>
            <a:r>
              <a:rPr dirty="0" spc="20"/>
              <a:t> </a:t>
            </a:r>
            <a:r>
              <a:rPr dirty="0" spc="-105">
                <a:solidFill>
                  <a:srgbClr val="5D5D5D"/>
                </a:solidFill>
              </a:rPr>
              <a:t>u</a:t>
            </a:r>
            <a:r>
              <a:rPr dirty="0" spc="-20">
                <a:solidFill>
                  <a:srgbClr val="5D5D5D"/>
                </a:solidFill>
              </a:rPr>
              <a:t> </a:t>
            </a:r>
            <a:r>
              <a:rPr dirty="0" spc="60">
                <a:solidFill>
                  <a:srgbClr val="626262"/>
                </a:solidFill>
              </a:rPr>
              <a:t>m</a:t>
            </a:r>
            <a:r>
              <a:rPr dirty="0" spc="15">
                <a:solidFill>
                  <a:srgbClr val="626262"/>
                </a:solidFill>
              </a:rPr>
              <a:t> </a:t>
            </a:r>
            <a:r>
              <a:rPr dirty="0">
                <a:solidFill>
                  <a:srgbClr val="525252"/>
                </a:solidFill>
              </a:rPr>
              <a:t>bs</a:t>
            </a:r>
            <a:r>
              <a:rPr dirty="0" spc="180">
                <a:solidFill>
                  <a:srgbClr val="525252"/>
                </a:solidFill>
              </a:rPr>
              <a:t> </a:t>
            </a:r>
            <a:r>
              <a:rPr dirty="0">
                <a:solidFill>
                  <a:srgbClr val="525252"/>
                </a:solidFill>
              </a:rPr>
              <a:t>d </a:t>
            </a:r>
            <a:r>
              <a:rPr dirty="0" spc="55">
                <a:solidFill>
                  <a:srgbClr val="666666"/>
                </a:solidFill>
              </a:rPr>
              <a:t>rea</a:t>
            </a:r>
            <a:r>
              <a:rPr dirty="0" spc="5">
                <a:solidFill>
                  <a:srgbClr val="666666"/>
                </a:solidFill>
              </a:rPr>
              <a:t> </a:t>
            </a:r>
            <a:r>
              <a:rPr dirty="0" spc="85">
                <a:solidFill>
                  <a:srgbClr val="606060"/>
                </a:solidFill>
              </a:rPr>
              <a:t>msti</a:t>
            </a:r>
            <a:r>
              <a:rPr dirty="0" spc="-25">
                <a:solidFill>
                  <a:srgbClr val="606060"/>
                </a:solidFill>
              </a:rPr>
              <a:t> </a:t>
            </a:r>
            <a:r>
              <a:rPr dirty="0" spc="60">
                <a:solidFill>
                  <a:srgbClr val="5E5E5E"/>
                </a:solidFill>
              </a:rPr>
              <a:t>m</a:t>
            </a:r>
            <a:r>
              <a:rPr dirty="0" spc="-130">
                <a:solidFill>
                  <a:srgbClr val="5E5E5E"/>
                </a:solidFill>
              </a:rPr>
              <a:t> </a:t>
            </a:r>
            <a:r>
              <a:rPr dirty="0" spc="110">
                <a:solidFill>
                  <a:srgbClr val="4F4F4F"/>
                </a:solidFill>
              </a:rPr>
              <a:t>e.com/b/z</a:t>
            </a:r>
            <a:r>
              <a:rPr dirty="0">
                <a:solidFill>
                  <a:srgbClr val="4F4F4F"/>
                </a:solidFill>
              </a:rPr>
              <a:t> </a:t>
            </a:r>
            <a:r>
              <a:rPr dirty="0" spc="100"/>
              <a:t>ucch</a:t>
            </a:r>
            <a:r>
              <a:rPr dirty="0" spc="-95"/>
              <a:t> </a:t>
            </a:r>
            <a:r>
              <a:rPr dirty="0" spc="85">
                <a:solidFill>
                  <a:srgbClr val="646464"/>
                </a:solidFill>
              </a:rPr>
              <a:t>e</a:t>
            </a:r>
            <a:r>
              <a:rPr dirty="0" spc="-125">
                <a:solidFill>
                  <a:srgbClr val="646464"/>
                </a:solidFill>
              </a:rPr>
              <a:t> </a:t>
            </a:r>
            <a:r>
              <a:rPr dirty="0" spc="-40">
                <a:solidFill>
                  <a:srgbClr val="626262"/>
                </a:solidFill>
              </a:rPr>
              <a:t>ro-</a:t>
            </a:r>
            <a:r>
              <a:rPr dirty="0">
                <a:solidFill>
                  <a:srgbClr val="626262"/>
                </a:solidFill>
              </a:rPr>
              <a:t>fi</a:t>
            </a:r>
            <a:r>
              <a:rPr dirty="0" spc="-20">
                <a:solidFill>
                  <a:srgbClr val="626262"/>
                </a:solidFill>
              </a:rPr>
              <a:t> </a:t>
            </a:r>
            <a:r>
              <a:rPr dirty="0" spc="70">
                <a:solidFill>
                  <a:srgbClr val="646464"/>
                </a:solidFill>
              </a:rPr>
              <a:t>I</a:t>
            </a:r>
            <a:r>
              <a:rPr dirty="0" spc="70">
                <a:solidFill>
                  <a:srgbClr val="565656"/>
                </a:solidFill>
              </a:rPr>
              <a:t>ato-</a:t>
            </a:r>
            <a:r>
              <a:rPr dirty="0" spc="-140">
                <a:solidFill>
                  <a:srgbClr val="565656"/>
                </a:solidFill>
              </a:rPr>
              <a:t> </a:t>
            </a:r>
            <a:r>
              <a:rPr dirty="0"/>
              <a:t>rosa</a:t>
            </a:r>
            <a:r>
              <a:rPr dirty="0" spc="-100"/>
              <a:t> </a:t>
            </a:r>
            <a:r>
              <a:rPr dirty="0" spc="-80">
                <a:solidFill>
                  <a:srgbClr val="707070"/>
                </a:solidFill>
              </a:rPr>
              <a:t>-</a:t>
            </a:r>
            <a:r>
              <a:rPr dirty="0" spc="-135">
                <a:solidFill>
                  <a:srgbClr val="707070"/>
                </a:solidFill>
              </a:rPr>
              <a:t> </a:t>
            </a:r>
            <a:r>
              <a:rPr dirty="0" spc="-100">
                <a:solidFill>
                  <a:srgbClr val="606060"/>
                </a:solidFill>
              </a:rPr>
              <a:t>n</a:t>
            </a:r>
            <a:r>
              <a:rPr dirty="0" spc="5">
                <a:solidFill>
                  <a:srgbClr val="606060"/>
                </a:solidFill>
              </a:rPr>
              <a:t> </a:t>
            </a:r>
            <a:r>
              <a:rPr dirty="0">
                <a:solidFill>
                  <a:srgbClr val="646464"/>
                </a:solidFill>
              </a:rPr>
              <a:t>uvol</a:t>
            </a:r>
            <a:r>
              <a:rPr dirty="0" spc="-50">
                <a:solidFill>
                  <a:srgbClr val="646464"/>
                </a:solidFill>
              </a:rPr>
              <a:t> </a:t>
            </a:r>
            <a:r>
              <a:rPr dirty="0" spc="-20">
                <a:solidFill>
                  <a:srgbClr val="5D5D5D"/>
                </a:solidFill>
              </a:rPr>
              <a:t>a</a:t>
            </a:r>
            <a:r>
              <a:rPr dirty="0" spc="-140">
                <a:solidFill>
                  <a:srgbClr val="5D5D5D"/>
                </a:solidFill>
              </a:rPr>
              <a:t> </a:t>
            </a:r>
            <a:r>
              <a:rPr dirty="0" spc="-80">
                <a:solidFill>
                  <a:srgbClr val="6E6E6E"/>
                </a:solidFill>
              </a:rPr>
              <a:t>-</a:t>
            </a:r>
            <a:r>
              <a:rPr dirty="0" spc="-135">
                <a:solidFill>
                  <a:srgbClr val="6E6E6E"/>
                </a:solidFill>
              </a:rPr>
              <a:t> </a:t>
            </a:r>
            <a:r>
              <a:rPr dirty="0" spc="55"/>
              <a:t>rea</a:t>
            </a:r>
            <a:r>
              <a:rPr dirty="0" spc="-25"/>
              <a:t> </a:t>
            </a:r>
            <a:r>
              <a:rPr dirty="0" spc="-25">
                <a:solidFill>
                  <a:srgbClr val="606060"/>
                </a:solidFill>
              </a:rPr>
              <a:t>I</a:t>
            </a:r>
            <a:r>
              <a:rPr dirty="0" spc="-25">
                <a:solidFill>
                  <a:srgbClr val="5B5B5B"/>
                </a:solidFill>
              </a:rPr>
              <a:t>isti</a:t>
            </a:r>
            <a:r>
              <a:rPr dirty="0" spc="-140">
                <a:solidFill>
                  <a:srgbClr val="5B5B5B"/>
                </a:solidFill>
              </a:rPr>
              <a:t> </a:t>
            </a:r>
            <a:r>
              <a:rPr dirty="0">
                <a:solidFill>
                  <a:srgbClr val="5D5D5D"/>
                </a:solidFill>
              </a:rPr>
              <a:t>ca</a:t>
            </a:r>
            <a:r>
              <a:rPr dirty="0" spc="-145">
                <a:solidFill>
                  <a:srgbClr val="5D5D5D"/>
                </a:solidFill>
              </a:rPr>
              <a:t> </a:t>
            </a:r>
            <a:r>
              <a:rPr dirty="0">
                <a:solidFill>
                  <a:srgbClr val="676767"/>
                </a:solidFill>
              </a:rPr>
              <a:t>-d</a:t>
            </a:r>
            <a:r>
              <a:rPr dirty="0" spc="-120">
                <a:solidFill>
                  <a:srgbClr val="676767"/>
                </a:solidFill>
              </a:rPr>
              <a:t> </a:t>
            </a:r>
            <a:r>
              <a:rPr dirty="0">
                <a:solidFill>
                  <a:srgbClr val="606060"/>
                </a:solidFill>
              </a:rPr>
              <a:t>e</a:t>
            </a:r>
            <a:r>
              <a:rPr dirty="0" spc="-105">
                <a:solidFill>
                  <a:srgbClr val="606060"/>
                </a:solidFill>
              </a:rPr>
              <a:t> </a:t>
            </a:r>
            <a:r>
              <a:rPr dirty="0" spc="-10">
                <a:solidFill>
                  <a:srgbClr val="676767"/>
                </a:solidFill>
              </a:rPr>
              <a:t>I</a:t>
            </a:r>
            <a:r>
              <a:rPr dirty="0" spc="-10">
                <a:solidFill>
                  <a:srgbClr val="5D5D5D"/>
                </a:solidFill>
              </a:rPr>
              <a:t>I</a:t>
            </a:r>
            <a:r>
              <a:rPr dirty="0" spc="-10">
                <a:solidFill>
                  <a:srgbClr val="606060"/>
                </a:solidFill>
              </a:rPr>
              <a:t>o-</a:t>
            </a:r>
            <a:r>
              <a:rPr dirty="0" spc="100">
                <a:solidFill>
                  <a:srgbClr val="606060"/>
                </a:solidFill>
              </a:rPr>
              <a:t>con</a:t>
            </a:r>
            <a:r>
              <a:rPr dirty="0" spc="-95">
                <a:solidFill>
                  <a:srgbClr val="606060"/>
                </a:solidFill>
              </a:rPr>
              <a:t> </a:t>
            </a:r>
            <a:r>
              <a:rPr dirty="0" spc="-80">
                <a:solidFill>
                  <a:srgbClr val="707070"/>
                </a:solidFill>
              </a:rPr>
              <a:t>-</a:t>
            </a:r>
            <a:r>
              <a:rPr dirty="0" spc="-180">
                <a:solidFill>
                  <a:srgbClr val="707070"/>
                </a:solidFill>
              </a:rPr>
              <a:t> </a:t>
            </a:r>
            <a:r>
              <a:rPr dirty="0" spc="-70">
                <a:solidFill>
                  <a:srgbClr val="666666"/>
                </a:solidFill>
              </a:rPr>
              <a:t>i</a:t>
            </a:r>
            <a:r>
              <a:rPr dirty="0" spc="-70">
                <a:solidFill>
                  <a:srgbClr val="646464"/>
                </a:solidFill>
              </a:rPr>
              <a:t>I</a:t>
            </a:r>
            <a:r>
              <a:rPr dirty="0" spc="-70">
                <a:solidFill>
                  <a:srgbClr val="6D6D6D"/>
                </a:solidFill>
              </a:rPr>
              <a:t>-</a:t>
            </a:r>
            <a:r>
              <a:rPr dirty="0" spc="-114">
                <a:solidFill>
                  <a:srgbClr val="6D6D6D"/>
                </a:solidFill>
              </a:rPr>
              <a:t> </a:t>
            </a:r>
            <a:r>
              <a:rPr dirty="0" spc="150">
                <a:solidFill>
                  <a:srgbClr val="6D6D6D"/>
                </a:solidFill>
              </a:rPr>
              <a:t>b</a:t>
            </a:r>
            <a:r>
              <a:rPr dirty="0" spc="150"/>
              <a:t>a</a:t>
            </a:r>
            <a:r>
              <a:rPr dirty="0" spc="150">
                <a:solidFill>
                  <a:srgbClr val="5B5B5B"/>
                </a:solidFill>
              </a:rPr>
              <a:t>stan</a:t>
            </a:r>
            <a:r>
              <a:rPr dirty="0" spc="-180">
                <a:solidFill>
                  <a:srgbClr val="5B5B5B"/>
                </a:solidFill>
              </a:rPr>
              <a:t> </a:t>
            </a:r>
            <a:r>
              <a:rPr dirty="0" spc="150">
                <a:solidFill>
                  <a:srgbClr val="606060"/>
                </a:solidFill>
              </a:rPr>
              <a:t>e</a:t>
            </a:r>
            <a:r>
              <a:rPr dirty="0" spc="-260">
                <a:solidFill>
                  <a:srgbClr val="606060"/>
                </a:solidFill>
              </a:rPr>
              <a:t> </a:t>
            </a:r>
            <a:r>
              <a:rPr dirty="0" spc="-155">
                <a:solidFill>
                  <a:srgbClr val="6E6E6E"/>
                </a:solidFill>
              </a:rPr>
              <a:t>-</a:t>
            </a:r>
            <a:r>
              <a:rPr dirty="0" spc="-200">
                <a:solidFill>
                  <a:srgbClr val="6E6E6E"/>
                </a:solidFill>
              </a:rPr>
              <a:t>1J</a:t>
            </a:r>
            <a:r>
              <a:rPr dirty="0" spc="-60">
                <a:solidFill>
                  <a:srgbClr val="6E6E6E"/>
                </a:solidFill>
              </a:rPr>
              <a:t> </a:t>
            </a:r>
            <a:r>
              <a:rPr dirty="0" spc="-35"/>
              <a:t>815O7K6.j</a:t>
            </a:r>
            <a:r>
              <a:rPr dirty="0" spc="-40"/>
              <a:t> </a:t>
            </a:r>
            <a:r>
              <a:rPr dirty="0" spc="-25">
                <a:solidFill>
                  <a:srgbClr val="646464"/>
                </a:solidFill>
              </a:rPr>
              <a:t>ag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2200" spc="80">
                <a:solidFill>
                  <a:srgbClr val="5D5D5D"/>
                </a:solidFill>
              </a:rPr>
              <a:t>Source:</a:t>
            </a:r>
            <a:r>
              <a:rPr dirty="0" sz="2200" spc="40">
                <a:solidFill>
                  <a:srgbClr val="5D5D5D"/>
                </a:solidFill>
              </a:rPr>
              <a:t> </a:t>
            </a:r>
            <a:r>
              <a:rPr dirty="0" sz="2200" spc="110">
                <a:solidFill>
                  <a:srgbClr val="8C8EEF"/>
                </a:solidFill>
              </a:rPr>
              <a:t>it.dreamstime.com</a:t>
            </a:r>
            <a:endParaRPr sz="2200"/>
          </a:p>
          <a:p>
            <a:pPr>
              <a:lnSpc>
                <a:spcPct val="100000"/>
              </a:lnSpc>
              <a:spcBef>
                <a:spcPts val="2405"/>
              </a:spcBef>
            </a:pPr>
            <a:endParaRPr sz="2200"/>
          </a:p>
          <a:p>
            <a:pPr marL="30480">
              <a:lnSpc>
                <a:spcPct val="100000"/>
              </a:lnSpc>
            </a:pPr>
            <a:r>
              <a:rPr dirty="0" sz="1550" spc="85">
                <a:solidFill>
                  <a:srgbClr val="505050"/>
                </a:solidFill>
              </a:rPr>
              <a:t>Ottos://svg1O.see</a:t>
            </a:r>
            <a:r>
              <a:rPr dirty="0" sz="1550" spc="-135">
                <a:solidFill>
                  <a:srgbClr val="505050"/>
                </a:solidFill>
              </a:rPr>
              <a:t> </a:t>
            </a:r>
            <a:r>
              <a:rPr dirty="0" sz="1550" spc="-45">
                <a:solidFill>
                  <a:srgbClr val="666666"/>
                </a:solidFill>
              </a:rPr>
              <a:t>n</a:t>
            </a:r>
            <a:r>
              <a:rPr dirty="0" sz="1550" spc="-114">
                <a:solidFill>
                  <a:srgbClr val="666666"/>
                </a:solidFill>
              </a:rPr>
              <a:t> </a:t>
            </a:r>
            <a:r>
              <a:rPr dirty="0" sz="1550" spc="114">
                <a:solidFill>
                  <a:srgbClr val="565656"/>
                </a:solidFill>
              </a:rPr>
              <a:t>ed.com/is/i</a:t>
            </a:r>
            <a:r>
              <a:rPr dirty="0" sz="1550" spc="105">
                <a:solidFill>
                  <a:srgbClr val="565656"/>
                </a:solidFill>
              </a:rPr>
              <a:t> </a:t>
            </a:r>
            <a:r>
              <a:rPr dirty="0" sz="1550" spc="225">
                <a:solidFill>
                  <a:srgbClr val="626262"/>
                </a:solidFill>
              </a:rPr>
              <a:t>m</a:t>
            </a:r>
            <a:r>
              <a:rPr dirty="0" sz="1550" spc="225">
                <a:solidFill>
                  <a:srgbClr val="666666"/>
                </a:solidFill>
              </a:rPr>
              <a:t>a</a:t>
            </a:r>
            <a:r>
              <a:rPr dirty="0" sz="1550" spc="-105">
                <a:solidFill>
                  <a:srgbClr val="666666"/>
                </a:solidFill>
              </a:rPr>
              <a:t> </a:t>
            </a:r>
            <a:r>
              <a:rPr dirty="0" sz="1550">
                <a:solidFill>
                  <a:srgbClr val="606060"/>
                </a:solidFill>
              </a:rPr>
              <a:t>g</a:t>
            </a:r>
            <a:r>
              <a:rPr dirty="0" sz="1550" spc="-90">
                <a:solidFill>
                  <a:srgbClr val="606060"/>
                </a:solidFill>
              </a:rPr>
              <a:t> </a:t>
            </a:r>
            <a:r>
              <a:rPr dirty="0" sz="1550">
                <a:solidFill>
                  <a:srgbClr val="626262"/>
                </a:solidFill>
              </a:rPr>
              <a:t>e/u</a:t>
            </a:r>
            <a:r>
              <a:rPr dirty="0" sz="1550" spc="225">
                <a:solidFill>
                  <a:srgbClr val="626262"/>
                </a:solidFill>
              </a:rPr>
              <a:t> </a:t>
            </a:r>
            <a:r>
              <a:rPr dirty="0" sz="1550">
                <a:solidFill>
                  <a:srgbClr val="666666"/>
                </a:solidFill>
              </a:rPr>
              <a:t>n</a:t>
            </a:r>
            <a:r>
              <a:rPr dirty="0" sz="1550" spc="-35">
                <a:solidFill>
                  <a:srgbClr val="666666"/>
                </a:solidFill>
              </a:rPr>
              <a:t> </a:t>
            </a:r>
            <a:r>
              <a:rPr dirty="0" sz="1550" spc="90">
                <a:solidFill>
                  <a:srgbClr val="626262"/>
                </a:solidFill>
              </a:rPr>
              <a:t>icooof›</a:t>
            </a:r>
            <a:r>
              <a:rPr dirty="0" sz="1550" spc="-40">
                <a:solidFill>
                  <a:srgbClr val="626262"/>
                </a:solidFill>
              </a:rPr>
              <a:t> </a:t>
            </a:r>
            <a:r>
              <a:rPr dirty="0" sz="1550" spc="95">
                <a:solidFill>
                  <a:srgbClr val="626262"/>
                </a:solidFill>
              </a:rPr>
              <a:t>re</a:t>
            </a:r>
            <a:r>
              <a:rPr dirty="0" sz="1550" spc="-170">
                <a:solidFill>
                  <a:srgbClr val="626262"/>
                </a:solidFill>
              </a:rPr>
              <a:t> </a:t>
            </a:r>
            <a:r>
              <a:rPr dirty="0" sz="1550" spc="125">
                <a:solidFill>
                  <a:srgbClr val="5B5B5B"/>
                </a:solidFill>
              </a:rPr>
              <a:t>nze/u</a:t>
            </a:r>
            <a:r>
              <a:rPr dirty="0" sz="1550" spc="70">
                <a:solidFill>
                  <a:srgbClr val="5B5B5B"/>
                </a:solidFill>
              </a:rPr>
              <a:t> </a:t>
            </a:r>
            <a:r>
              <a:rPr dirty="0" sz="1550">
                <a:solidFill>
                  <a:srgbClr val="5D5D5D"/>
                </a:solidFill>
              </a:rPr>
              <a:t>n</a:t>
            </a:r>
            <a:r>
              <a:rPr dirty="0" sz="1550" spc="-35">
                <a:solidFill>
                  <a:srgbClr val="5D5D5D"/>
                </a:solidFill>
              </a:rPr>
              <a:t> </a:t>
            </a:r>
            <a:r>
              <a:rPr dirty="0" sz="1550" spc="170">
                <a:solidFill>
                  <a:srgbClr val="5B5B5B"/>
                </a:solidFill>
              </a:rPr>
              <a:t>i</a:t>
            </a:r>
            <a:r>
              <a:rPr dirty="0" sz="1550" spc="170">
                <a:solidFill>
                  <a:srgbClr val="606060"/>
                </a:solidFill>
              </a:rPr>
              <a:t>cooo</a:t>
            </a:r>
            <a:r>
              <a:rPr dirty="0" sz="1550" spc="170">
                <a:solidFill>
                  <a:srgbClr val="6B6B6B"/>
                </a:solidFill>
              </a:rPr>
              <a:t>-</a:t>
            </a:r>
            <a:r>
              <a:rPr dirty="0" sz="1550" spc="175">
                <a:solidFill>
                  <a:srgbClr val="6B6B6B"/>
                </a:solidFill>
              </a:rPr>
              <a:t>d</a:t>
            </a:r>
            <a:r>
              <a:rPr dirty="0" sz="1550" spc="175">
                <a:solidFill>
                  <a:srgbClr val="666666"/>
                </a:solidFill>
              </a:rPr>
              <a:t>a</a:t>
            </a:r>
            <a:r>
              <a:rPr dirty="0" sz="1550">
                <a:solidFill>
                  <a:srgbClr val="666666"/>
                </a:solidFill>
              </a:rPr>
              <a:t> </a:t>
            </a:r>
            <a:r>
              <a:rPr dirty="0" sz="1550" spc="110">
                <a:solidFill>
                  <a:srgbClr val="5B5B5B"/>
                </a:solidFill>
              </a:rPr>
              <a:t>m/O1OOvV</a:t>
            </a:r>
            <a:r>
              <a:rPr dirty="0" sz="1550" spc="50">
                <a:solidFill>
                  <a:srgbClr val="5B5B5B"/>
                </a:solidFill>
              </a:rPr>
              <a:t> </a:t>
            </a:r>
            <a:r>
              <a:rPr dirty="0" sz="1550" spc="85">
                <a:solidFill>
                  <a:srgbClr val="525252"/>
                </a:solidFill>
              </a:rPr>
              <a:t>O/682OO/Of/O1/v21O68c1912&lt;O6</a:t>
            </a:r>
            <a:r>
              <a:rPr dirty="0" sz="1550" spc="45">
                <a:solidFill>
                  <a:srgbClr val="525252"/>
                </a:solidFill>
              </a:rPr>
              <a:t> </a:t>
            </a:r>
            <a:r>
              <a:rPr dirty="0" sz="1550">
                <a:solidFill>
                  <a:srgbClr val="525252"/>
                </a:solidFill>
              </a:rPr>
              <a:t>j</a:t>
            </a:r>
            <a:r>
              <a:rPr dirty="0" sz="1550" spc="-175">
                <a:solidFill>
                  <a:srgbClr val="525252"/>
                </a:solidFill>
              </a:rPr>
              <a:t> </a:t>
            </a:r>
            <a:r>
              <a:rPr dirty="0" sz="1550" spc="-25">
                <a:solidFill>
                  <a:srgbClr val="626262"/>
                </a:solidFill>
              </a:rPr>
              <a:t>og</a:t>
            </a:r>
            <a:endParaRPr sz="1550"/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200" spc="80">
                <a:solidFill>
                  <a:srgbClr val="606060"/>
                </a:solidFill>
              </a:rPr>
              <a:t>Source:</a:t>
            </a:r>
            <a:r>
              <a:rPr dirty="0" sz="2200" spc="114">
                <a:solidFill>
                  <a:srgbClr val="606060"/>
                </a:solidFill>
              </a:rPr>
              <a:t> </a:t>
            </a:r>
            <a:r>
              <a:rPr dirty="0" sz="2200" spc="90">
                <a:solidFill>
                  <a:srgbClr val="757CF6"/>
                </a:solidFill>
              </a:rPr>
              <a:t>prenotalaspesa.coopfirenze.it</a:t>
            </a:r>
            <a:endParaRPr sz="2200"/>
          </a:p>
          <a:p>
            <a:pPr>
              <a:lnSpc>
                <a:spcPct val="100000"/>
              </a:lnSpc>
              <a:spcBef>
                <a:spcPts val="2305"/>
              </a:spcBef>
            </a:pPr>
            <a:endParaRPr sz="2200"/>
          </a:p>
          <a:p>
            <a:pPr marL="20955">
              <a:lnSpc>
                <a:spcPct val="100000"/>
              </a:lnSpc>
            </a:pPr>
            <a:r>
              <a:rPr dirty="0" spc="-105">
                <a:latin typeface="Consolas"/>
                <a:cs typeface="Consolas"/>
              </a:rPr>
              <a:t>httos:/vvvvvznneIarossa.itivo-content/uoIoads/2O23WVveIutata-di-</a:t>
            </a:r>
            <a:r>
              <a:rPr dirty="0" spc="-10">
                <a:latin typeface="Consolas"/>
                <a:cs typeface="Consolas"/>
              </a:rPr>
              <a:t>carote.jog</a:t>
            </a:r>
          </a:p>
          <a:p>
            <a:pPr marL="14604">
              <a:lnSpc>
                <a:spcPct val="100000"/>
              </a:lnSpc>
              <a:spcBef>
                <a:spcPts val="565"/>
              </a:spcBef>
            </a:pPr>
            <a:r>
              <a:rPr dirty="0" sz="2200" spc="125">
                <a:solidFill>
                  <a:srgbClr val="5E5E5E"/>
                </a:solidFill>
                <a:latin typeface="Consolas"/>
                <a:cs typeface="Consolas"/>
              </a:rPr>
              <a:t>Soucevv</a:t>
            </a:r>
            <a:r>
              <a:rPr dirty="0" sz="2200" spc="-295">
                <a:solidFill>
                  <a:srgbClr val="5E5E5E"/>
                </a:solidFill>
                <a:latin typeface="Consolas"/>
                <a:cs typeface="Consolas"/>
              </a:rPr>
              <a:t>  </a:t>
            </a:r>
            <a:r>
              <a:rPr dirty="0" sz="2200" spc="-25">
                <a:solidFill>
                  <a:srgbClr val="5E5E5E"/>
                </a:solidFill>
                <a:latin typeface="Consolas"/>
                <a:cs typeface="Consolas"/>
              </a:rPr>
              <a:t>xrnearossait</a:t>
            </a:r>
            <a:endParaRPr sz="2200">
              <a:latin typeface="Consolas"/>
              <a:cs typeface="Consola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973792" y="7590083"/>
            <a:ext cx="18219420" cy="0"/>
          </a:xfrm>
          <a:custGeom>
            <a:avLst/>
            <a:gdLst/>
            <a:ahLst/>
            <a:cxnLst/>
            <a:rect l="l" t="t" r="r" b="b"/>
            <a:pathLst>
              <a:path w="18219420" h="0">
                <a:moveTo>
                  <a:pt x="0" y="0"/>
                </a:moveTo>
                <a:lnTo>
                  <a:pt x="18219341" y="0"/>
                </a:lnTo>
              </a:path>
            </a:pathLst>
          </a:custGeom>
          <a:ln w="23559">
            <a:solidFill>
              <a:srgbClr val="777467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6561" y="7868870"/>
            <a:ext cx="1115149" cy="78531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734230" y="7831879"/>
            <a:ext cx="3392804" cy="741680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555"/>
              </a:spcBef>
            </a:pPr>
            <a:r>
              <a:rPr dirty="0" sz="1650" spc="50">
                <a:solidFill>
                  <a:srgbClr val="5B5B5B"/>
                </a:solidFill>
                <a:latin typeface="Times New Roman"/>
                <a:cs typeface="Times New Roman"/>
              </a:rPr>
              <a:t>Ottos://o</a:t>
            </a:r>
            <a:r>
              <a:rPr dirty="0" sz="1650" spc="-105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1650" spc="-100">
                <a:solidFill>
                  <a:srgbClr val="676767"/>
                </a:solidFill>
                <a:latin typeface="Times New Roman"/>
                <a:cs typeface="Times New Roman"/>
              </a:rPr>
              <a:t>n</a:t>
            </a:r>
            <a:r>
              <a:rPr dirty="0" sz="1650" spc="-14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dirty="0" sz="1650" spc="-20">
                <a:solidFill>
                  <a:srgbClr val="5E5E5E"/>
                </a:solidFill>
                <a:latin typeface="Times New Roman"/>
                <a:cs typeface="Times New Roman"/>
              </a:rPr>
              <a:t>g.</a:t>
            </a:r>
            <a:r>
              <a:rPr dirty="0" sz="1650" spc="-35">
                <a:solidFill>
                  <a:srgbClr val="5E5E5E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6E6E6E"/>
                </a:solidFill>
                <a:latin typeface="Times New Roman"/>
                <a:cs typeface="Times New Roman"/>
              </a:rPr>
              <a:t>a</a:t>
            </a:r>
            <a:r>
              <a:rPr dirty="0" sz="1650" spc="75">
                <a:solidFill>
                  <a:srgbClr val="6E6E6E"/>
                </a:solidFill>
                <a:latin typeface="Times New Roman"/>
                <a:cs typeface="Times New Roman"/>
              </a:rPr>
              <a:t> </a:t>
            </a:r>
            <a:r>
              <a:rPr dirty="0" sz="1650" spc="-100">
                <a:solidFill>
                  <a:srgbClr val="646464"/>
                </a:solidFill>
                <a:latin typeface="Times New Roman"/>
                <a:cs typeface="Times New Roman"/>
              </a:rPr>
              <a:t>n</a:t>
            </a:r>
            <a:r>
              <a:rPr dirty="0" sz="1650" spc="-14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1650" spc="140">
                <a:solidFill>
                  <a:srgbClr val="595959"/>
                </a:solidFill>
                <a:latin typeface="Times New Roman"/>
                <a:cs typeface="Times New Roman"/>
              </a:rPr>
              <a:t>gtree.com/a</a:t>
            </a:r>
            <a:r>
              <a:rPr dirty="0" sz="1650" spc="3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1650" spc="-100">
                <a:solidFill>
                  <a:srgbClr val="646464"/>
                </a:solidFill>
                <a:latin typeface="Times New Roman"/>
                <a:cs typeface="Times New Roman"/>
              </a:rPr>
              <a:t>n</a:t>
            </a:r>
            <a:r>
              <a:rPr dirty="0" sz="1650" spc="-14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666666"/>
                </a:solidFill>
                <a:latin typeface="Times New Roman"/>
                <a:cs typeface="Times New Roman"/>
              </a:rPr>
              <a:t>g</a:t>
            </a:r>
            <a:r>
              <a:rPr dirty="0" sz="1650" spc="-190">
                <a:solidFill>
                  <a:srgbClr val="666666"/>
                </a:solidFill>
                <a:latin typeface="Times New Roman"/>
                <a:cs typeface="Times New Roman"/>
              </a:rPr>
              <a:t> </a:t>
            </a:r>
            <a:r>
              <a:rPr dirty="0" sz="1650" spc="-40">
                <a:solidFill>
                  <a:srgbClr val="676767"/>
                </a:solidFill>
                <a:latin typeface="Times New Roman"/>
                <a:cs typeface="Times New Roman"/>
              </a:rPr>
              <a:t>-</a:t>
            </a:r>
            <a:r>
              <a:rPr dirty="0" sz="1650">
                <a:solidFill>
                  <a:srgbClr val="676767"/>
                </a:solidFill>
                <a:latin typeface="Times New Roman"/>
                <a:cs typeface="Times New Roman"/>
              </a:rPr>
              <a:t>cl</a:t>
            </a:r>
            <a:r>
              <a:rPr dirty="0" sz="1650" spc="-45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dirty="0" sz="1650" spc="-375">
                <a:solidFill>
                  <a:srgbClr val="A3A3A3"/>
                </a:solidFill>
                <a:latin typeface="Times New Roman"/>
                <a:cs typeface="Times New Roman"/>
              </a:rPr>
              <a:t>i</a:t>
            </a:r>
            <a:r>
              <a:rPr dirty="0" sz="1650" spc="-375">
                <a:solidFill>
                  <a:srgbClr val="5D5D5D"/>
                </a:solidFill>
                <a:latin typeface="Times New Roman"/>
                <a:cs typeface="Times New Roman"/>
              </a:rPr>
              <a:t>oa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2200" spc="80">
                <a:solidFill>
                  <a:srgbClr val="595959"/>
                </a:solidFill>
                <a:latin typeface="Times New Roman"/>
                <a:cs typeface="Times New Roman"/>
              </a:rPr>
              <a:t>Source:</a:t>
            </a:r>
            <a:r>
              <a:rPr dirty="0" sz="2200" spc="40">
                <a:solidFill>
                  <a:srgbClr val="595959"/>
                </a:solidFill>
                <a:latin typeface="Times New Roman"/>
                <a:cs typeface="Times New Roman"/>
              </a:rPr>
              <a:t> </a:t>
            </a:r>
            <a:r>
              <a:rPr dirty="0" sz="2200" spc="100">
                <a:solidFill>
                  <a:srgbClr val="9A9CE9"/>
                </a:solidFill>
                <a:latin typeface="Times New Roman"/>
                <a:cs typeface="Times New Roman"/>
              </a:rPr>
              <a:t>it.pngtree.com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07747" y="7886928"/>
            <a:ext cx="10678160" cy="2806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9244330" algn="l"/>
              </a:tabLst>
            </a:pPr>
            <a:r>
              <a:rPr dirty="0" sz="1650" spc="-10">
                <a:solidFill>
                  <a:srgbClr val="5B5B5B"/>
                </a:solidFill>
                <a:latin typeface="Times New Roman"/>
                <a:cs typeface="Times New Roman"/>
              </a:rPr>
              <a:t>rt/2O25O813/ori</a:t>
            </a:r>
            <a:r>
              <a:rPr dirty="0" sz="1650" spc="-135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626262"/>
                </a:solidFill>
                <a:latin typeface="Times New Roman"/>
                <a:cs typeface="Times New Roman"/>
              </a:rPr>
              <a:t>g</a:t>
            </a:r>
            <a:r>
              <a:rPr dirty="0" sz="1650" spc="-10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650" spc="-20">
                <a:solidFill>
                  <a:srgbClr val="646464"/>
                </a:solidFill>
                <a:latin typeface="Times New Roman"/>
                <a:cs typeface="Times New Roman"/>
              </a:rPr>
              <a:t>in</a:t>
            </a:r>
            <a:r>
              <a:rPr dirty="0" sz="1650" spc="-14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626262"/>
                </a:solidFill>
                <a:latin typeface="Times New Roman"/>
                <a:cs typeface="Times New Roman"/>
              </a:rPr>
              <a:t>a</a:t>
            </a:r>
            <a:r>
              <a:rPr dirty="0" sz="1650" spc="-7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650" spc="-45">
                <a:solidFill>
                  <a:srgbClr val="606060"/>
                </a:solidFill>
                <a:latin typeface="Times New Roman"/>
                <a:cs typeface="Times New Roman"/>
              </a:rPr>
              <a:t>I/o</a:t>
            </a:r>
            <a:r>
              <a:rPr dirty="0" sz="1650" spc="-125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1650" spc="-100">
                <a:solidFill>
                  <a:srgbClr val="676767"/>
                </a:solidFill>
                <a:latin typeface="Times New Roman"/>
                <a:cs typeface="Times New Roman"/>
              </a:rPr>
              <a:t>n</a:t>
            </a:r>
            <a:r>
              <a:rPr dirty="0" sz="1650" spc="-135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dirty="0" sz="1650" spc="160">
                <a:solidFill>
                  <a:srgbClr val="5B5B5B"/>
                </a:solidFill>
                <a:latin typeface="Times New Roman"/>
                <a:cs typeface="Times New Roman"/>
              </a:rPr>
              <a:t>gtree</a:t>
            </a:r>
            <a:r>
              <a:rPr dirty="0" sz="1650" spc="-245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1650" spc="60">
                <a:solidFill>
                  <a:srgbClr val="5D5D5D"/>
                </a:solidFill>
                <a:latin typeface="Times New Roman"/>
                <a:cs typeface="Times New Roman"/>
              </a:rPr>
              <a:t>-</a:t>
            </a:r>
            <a:r>
              <a:rPr dirty="0" sz="1650" spc="70">
                <a:solidFill>
                  <a:srgbClr val="5D5D5D"/>
                </a:solidFill>
                <a:latin typeface="Times New Roman"/>
                <a:cs typeface="Times New Roman"/>
              </a:rPr>
              <a:t>fresh</a:t>
            </a:r>
            <a:r>
              <a:rPr dirty="0" sz="1650" spc="-3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1650" spc="-70">
                <a:solidFill>
                  <a:srgbClr val="696969"/>
                </a:solidFill>
                <a:latin typeface="Times New Roman"/>
                <a:cs typeface="Times New Roman"/>
              </a:rPr>
              <a:t>Iy-</a:t>
            </a:r>
            <a:r>
              <a:rPr dirty="0" sz="1650" spc="-125">
                <a:solidFill>
                  <a:srgbClr val="696969"/>
                </a:solidFill>
                <a:latin typeface="Times New Roman"/>
                <a:cs typeface="Times New Roman"/>
              </a:rPr>
              <a:t> </a:t>
            </a:r>
            <a:r>
              <a:rPr dirty="0" sz="1650" spc="60">
                <a:solidFill>
                  <a:srgbClr val="646464"/>
                </a:solidFill>
                <a:latin typeface="Times New Roman"/>
                <a:cs typeface="Times New Roman"/>
              </a:rPr>
              <a:t>ba</a:t>
            </a:r>
            <a:r>
              <a:rPr dirty="0" sz="1650" spc="-1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1650" spc="60">
                <a:solidFill>
                  <a:srgbClr val="646464"/>
                </a:solidFill>
                <a:latin typeface="Times New Roman"/>
                <a:cs typeface="Times New Roman"/>
              </a:rPr>
              <a:t>ked</a:t>
            </a:r>
            <a:r>
              <a:rPr dirty="0" sz="1650" spc="-15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1650" spc="-80">
                <a:solidFill>
                  <a:srgbClr val="6B6B6B"/>
                </a:solidFill>
                <a:latin typeface="Times New Roman"/>
                <a:cs typeface="Times New Roman"/>
              </a:rPr>
              <a:t>-</a:t>
            </a:r>
            <a:r>
              <a:rPr dirty="0" sz="1650" spc="-185">
                <a:solidFill>
                  <a:srgbClr val="6B6B6B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696969"/>
                </a:solidFill>
                <a:latin typeface="Times New Roman"/>
                <a:cs typeface="Times New Roman"/>
              </a:rPr>
              <a:t>I</a:t>
            </a:r>
            <a:r>
              <a:rPr dirty="0" sz="1650">
                <a:solidFill>
                  <a:srgbClr val="5D5D5D"/>
                </a:solidFill>
                <a:latin typeface="Times New Roman"/>
                <a:cs typeface="Times New Roman"/>
              </a:rPr>
              <a:t>oaf-</a:t>
            </a:r>
            <a:r>
              <a:rPr dirty="0" sz="1650" spc="75">
                <a:solidFill>
                  <a:srgbClr val="5D5D5D"/>
                </a:solidFill>
                <a:latin typeface="Times New Roman"/>
                <a:cs typeface="Times New Roman"/>
              </a:rPr>
              <a:t>of-</a:t>
            </a:r>
            <a:r>
              <a:rPr dirty="0" sz="1650" spc="90">
                <a:solidFill>
                  <a:srgbClr val="5D5D5D"/>
                </a:solidFill>
                <a:latin typeface="Times New Roman"/>
                <a:cs typeface="Times New Roman"/>
              </a:rPr>
              <a:t>sou</a:t>
            </a:r>
            <a:r>
              <a:rPr dirty="0" sz="1650" spc="6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1650" spc="90">
                <a:solidFill>
                  <a:srgbClr val="5B5B5B"/>
                </a:solidFill>
                <a:latin typeface="Times New Roman"/>
                <a:cs typeface="Times New Roman"/>
              </a:rPr>
              <a:t>rdou</a:t>
            </a:r>
            <a:r>
              <a:rPr dirty="0" sz="1650" spc="-8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646464"/>
                </a:solidFill>
                <a:latin typeface="Times New Roman"/>
                <a:cs typeface="Times New Roman"/>
              </a:rPr>
              <a:t>g</a:t>
            </a:r>
            <a:r>
              <a:rPr dirty="0" sz="1650" spc="-6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1650" spc="-90">
                <a:solidFill>
                  <a:srgbClr val="6B6B6B"/>
                </a:solidFill>
                <a:latin typeface="Times New Roman"/>
                <a:cs typeface="Times New Roman"/>
              </a:rPr>
              <a:t>h</a:t>
            </a:r>
            <a:r>
              <a:rPr dirty="0" sz="1650" spc="-160">
                <a:solidFill>
                  <a:srgbClr val="6B6B6B"/>
                </a:solidFill>
                <a:latin typeface="Times New Roman"/>
                <a:cs typeface="Times New Roman"/>
              </a:rPr>
              <a:t> </a:t>
            </a:r>
            <a:r>
              <a:rPr dirty="0" sz="1650" spc="-80">
                <a:solidFill>
                  <a:srgbClr val="707070"/>
                </a:solidFill>
                <a:latin typeface="Times New Roman"/>
                <a:cs typeface="Times New Roman"/>
              </a:rPr>
              <a:t>-</a:t>
            </a:r>
            <a:r>
              <a:rPr dirty="0" sz="1650" spc="-135">
                <a:solidFill>
                  <a:srgbClr val="707070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626262"/>
                </a:solidFill>
                <a:latin typeface="Times New Roman"/>
                <a:cs typeface="Times New Roman"/>
              </a:rPr>
              <a:t>b</a:t>
            </a:r>
            <a:r>
              <a:rPr dirty="0" sz="1650" spc="-15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650" spc="105">
                <a:solidFill>
                  <a:srgbClr val="5D5D5D"/>
                </a:solidFill>
                <a:latin typeface="Times New Roman"/>
                <a:cs typeface="Times New Roman"/>
              </a:rPr>
              <a:t>read</a:t>
            </a:r>
            <a:r>
              <a:rPr dirty="0" sz="1650" spc="-10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1650" spc="-80">
                <a:solidFill>
                  <a:srgbClr val="676767"/>
                </a:solidFill>
                <a:latin typeface="Times New Roman"/>
                <a:cs typeface="Times New Roman"/>
              </a:rPr>
              <a:t>-</a:t>
            </a:r>
            <a:r>
              <a:rPr dirty="0" sz="1650" spc="-190">
                <a:solidFill>
                  <a:srgbClr val="676767"/>
                </a:solidFill>
                <a:latin typeface="Times New Roman"/>
                <a:cs typeface="Times New Roman"/>
              </a:rPr>
              <a:t> </a:t>
            </a:r>
            <a:r>
              <a:rPr dirty="0" sz="1650" spc="-25">
                <a:solidFill>
                  <a:srgbClr val="646464"/>
                </a:solidFill>
                <a:latin typeface="Times New Roman"/>
                <a:cs typeface="Times New Roman"/>
              </a:rPr>
              <a:t>i</a:t>
            </a:r>
            <a:r>
              <a:rPr dirty="0" sz="1650" spc="-25">
                <a:solidFill>
                  <a:srgbClr val="5D5D5D"/>
                </a:solidFill>
                <a:latin typeface="Times New Roman"/>
                <a:cs typeface="Times New Roman"/>
              </a:rPr>
              <a:t>sol</a:t>
            </a:r>
            <a:r>
              <a:rPr dirty="0" sz="1650" spc="-8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1650" spc="165">
                <a:solidFill>
                  <a:srgbClr val="606060"/>
                </a:solidFill>
                <a:latin typeface="Times New Roman"/>
                <a:cs typeface="Times New Roman"/>
              </a:rPr>
              <a:t>ated</a:t>
            </a:r>
            <a:r>
              <a:rPr dirty="0" sz="1650" spc="-140">
                <a:solidFill>
                  <a:srgbClr val="606060"/>
                </a:solidFill>
                <a:latin typeface="Times New Roman"/>
                <a:cs typeface="Times New Roman"/>
              </a:rPr>
              <a:t> </a:t>
            </a:r>
            <a:r>
              <a:rPr dirty="0" sz="1650" spc="-80">
                <a:solidFill>
                  <a:srgbClr val="6B6B6B"/>
                </a:solidFill>
                <a:latin typeface="Times New Roman"/>
                <a:cs typeface="Times New Roman"/>
              </a:rPr>
              <a:t>-</a:t>
            </a:r>
            <a:r>
              <a:rPr dirty="0" sz="1650" spc="-200">
                <a:solidFill>
                  <a:srgbClr val="6B6B6B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5B5B5B"/>
                </a:solidFill>
                <a:latin typeface="Times New Roman"/>
                <a:cs typeface="Times New Roman"/>
              </a:rPr>
              <a:t>a</a:t>
            </a:r>
            <a:r>
              <a:rPr dirty="0" sz="1650" spc="120">
                <a:solidFill>
                  <a:srgbClr val="5B5B5B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626262"/>
                </a:solidFill>
                <a:latin typeface="Times New Roman"/>
                <a:cs typeface="Times New Roman"/>
              </a:rPr>
              <a:t>ng</a:t>
            </a:r>
            <a:r>
              <a:rPr dirty="0" sz="1650" spc="270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650" spc="-80">
                <a:solidFill>
                  <a:srgbClr val="6B6B6B"/>
                </a:solidFill>
                <a:latin typeface="Times New Roman"/>
                <a:cs typeface="Times New Roman"/>
              </a:rPr>
              <a:t>-</a:t>
            </a:r>
            <a:r>
              <a:rPr dirty="0" sz="1650" spc="-190">
                <a:solidFill>
                  <a:srgbClr val="6B6B6B"/>
                </a:solidFill>
                <a:latin typeface="Times New Roman"/>
                <a:cs typeface="Times New Roman"/>
              </a:rPr>
              <a:t> </a:t>
            </a:r>
            <a:r>
              <a:rPr dirty="0" sz="1650" spc="60">
                <a:solidFill>
                  <a:srgbClr val="6B6B6B"/>
                </a:solidFill>
                <a:latin typeface="Times New Roman"/>
                <a:cs typeface="Times New Roman"/>
              </a:rPr>
              <a:t>i</a:t>
            </a:r>
            <a:r>
              <a:rPr dirty="0" sz="1650" spc="60">
                <a:solidFill>
                  <a:srgbClr val="696969"/>
                </a:solidFill>
                <a:latin typeface="Times New Roman"/>
                <a:cs typeface="Times New Roman"/>
              </a:rPr>
              <a:t>m</a:t>
            </a:r>
            <a:r>
              <a:rPr dirty="0" sz="1650" spc="-140">
                <a:solidFill>
                  <a:srgbClr val="696969"/>
                </a:solidFill>
                <a:latin typeface="Times New Roman"/>
                <a:cs typeface="Times New Roman"/>
              </a:rPr>
              <a:t> </a:t>
            </a:r>
            <a:r>
              <a:rPr dirty="0" sz="1650" spc="-20">
                <a:solidFill>
                  <a:srgbClr val="6E6E6E"/>
                </a:solidFill>
                <a:latin typeface="Times New Roman"/>
                <a:cs typeface="Times New Roman"/>
              </a:rPr>
              <a:t>a</a:t>
            </a:r>
            <a:r>
              <a:rPr dirty="0" sz="1650" spc="-140">
                <a:solidFill>
                  <a:srgbClr val="6E6E6E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626262"/>
                </a:solidFill>
                <a:latin typeface="Times New Roman"/>
                <a:cs typeface="Times New Roman"/>
              </a:rPr>
              <a:t>g</a:t>
            </a:r>
            <a:r>
              <a:rPr dirty="0" sz="1650" spc="-175">
                <a:solidFill>
                  <a:srgbClr val="626262"/>
                </a:solidFill>
                <a:latin typeface="Times New Roman"/>
                <a:cs typeface="Times New Roman"/>
              </a:rPr>
              <a:t> </a:t>
            </a:r>
            <a:r>
              <a:rPr dirty="0" sz="1650" spc="-50">
                <a:solidFill>
                  <a:srgbClr val="545454"/>
                </a:solidFill>
                <a:latin typeface="Times New Roman"/>
                <a:cs typeface="Times New Roman"/>
              </a:rPr>
              <a:t>e</a:t>
            </a:r>
            <a:r>
              <a:rPr dirty="0" sz="1650">
                <a:solidFill>
                  <a:srgbClr val="545454"/>
                </a:solidFill>
                <a:latin typeface="Times New Roman"/>
                <a:cs typeface="Times New Roman"/>
              </a:rPr>
              <a:t>	</a:t>
            </a:r>
            <a:r>
              <a:rPr dirty="0" sz="1650" spc="90">
                <a:solidFill>
                  <a:srgbClr val="545454"/>
                </a:solidFill>
                <a:latin typeface="Times New Roman"/>
                <a:cs typeface="Times New Roman"/>
              </a:rPr>
              <a:t>21207700.</a:t>
            </a:r>
            <a:r>
              <a:rPr dirty="0" sz="1650" spc="-165">
                <a:solidFill>
                  <a:srgbClr val="545454"/>
                </a:solidFill>
                <a:latin typeface="Times New Roman"/>
                <a:cs typeface="Times New Roman"/>
              </a:rPr>
              <a:t> </a:t>
            </a:r>
            <a:r>
              <a:rPr dirty="0" sz="1650" spc="80">
                <a:solidFill>
                  <a:srgbClr val="646464"/>
                </a:solidFill>
                <a:latin typeface="Times New Roman"/>
                <a:cs typeface="Times New Roman"/>
              </a:rPr>
              <a:t>a</a:t>
            </a:r>
            <a:r>
              <a:rPr dirty="0" sz="1650" spc="-6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1650" spc="-100">
                <a:solidFill>
                  <a:srgbClr val="A5A5A5"/>
                </a:solidFill>
                <a:latin typeface="Times New Roman"/>
                <a:cs typeface="Times New Roman"/>
              </a:rPr>
              <a:t>n</a:t>
            </a:r>
            <a:r>
              <a:rPr dirty="0" sz="1650" spc="-125">
                <a:solidFill>
                  <a:srgbClr val="A5A5A5"/>
                </a:solidFill>
                <a:latin typeface="Times New Roman"/>
                <a:cs typeface="Times New Roman"/>
              </a:rPr>
              <a:t> </a:t>
            </a:r>
            <a:r>
              <a:rPr dirty="0" sz="1650" spc="-50">
                <a:solidFill>
                  <a:srgbClr val="646464"/>
                </a:solidFill>
                <a:latin typeface="Times New Roman"/>
                <a:cs typeface="Times New Roman"/>
              </a:rPr>
              <a:t>g</a:t>
            </a:r>
            <a:endParaRPr sz="1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terms:created xsi:type="dcterms:W3CDTF">2026-10-30T12:21:33Z</dcterms:created>
  <dcterms:modified xsi:type="dcterms:W3CDTF">2026-10-30T12:21:33Z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2026-04-21T00:00:00Z</vt:filetime>
  </property>
  <property fmtid="{D5CDD505-2E9C-101B-9397-08002B2CF9AE}" pid="4" name="LastSaved">
    <vt:filetime>2026-10-30T00:00:00Z</vt:filetime>
  </property>
</Properties>
</file>