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93" autoAdjust="0"/>
  </p:normalViewPr>
  <p:slideViewPr>
    <p:cSldViewPr>
      <p:cViewPr>
        <p:scale>
          <a:sx n="184" d="100"/>
          <a:sy n="184" d="100"/>
        </p:scale>
        <p:origin x="-1068" y="480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1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A933-A224-41BA-943F-350CA5192ED3}" type="datetimeFigureOut">
              <a:rPr lang="it-IT" smtClean="0"/>
              <a:pPr/>
              <a:t>24/08/2022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5514-49B3-43FC-8FE6-19733398CD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A933-A224-41BA-943F-350CA5192ED3}" type="datetimeFigureOut">
              <a:rPr lang="it-IT" smtClean="0"/>
              <a:pPr/>
              <a:t>24/08/2022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5514-49B3-43FC-8FE6-19733398CD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57176" y="488951"/>
            <a:ext cx="3357563" cy="10401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A933-A224-41BA-943F-350CA5192ED3}" type="datetimeFigureOut">
              <a:rPr lang="it-IT" smtClean="0"/>
              <a:pPr/>
              <a:t>24/08/2022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5514-49B3-43FC-8FE6-19733398CD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A933-A224-41BA-943F-350CA5192ED3}" type="datetimeFigureOut">
              <a:rPr lang="it-IT" smtClean="0"/>
              <a:pPr/>
              <a:t>24/08/2022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5514-49B3-43FC-8FE6-19733398CD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9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A933-A224-41BA-943F-350CA5192ED3}" type="datetimeFigureOut">
              <a:rPr lang="it-IT" smtClean="0"/>
              <a:pPr/>
              <a:t>24/08/2022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5514-49B3-43FC-8FE6-19733398CD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7177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628902" y="2844801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A933-A224-41BA-943F-350CA5192ED3}" type="datetimeFigureOut">
              <a:rPr lang="it-IT" smtClean="0"/>
              <a:pPr/>
              <a:t>24/08/2022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5514-49B3-43FC-8FE6-19733398CD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4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71" y="2899834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A933-A224-41BA-943F-350CA5192ED3}" type="datetimeFigureOut">
              <a:rPr lang="it-IT" smtClean="0"/>
              <a:pPr/>
              <a:t>24/08/2022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5514-49B3-43FC-8FE6-19733398CD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A933-A224-41BA-943F-350CA5192ED3}" type="datetimeFigureOut">
              <a:rPr lang="it-IT" smtClean="0"/>
              <a:pPr/>
              <a:t>24/08/2022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5514-49B3-43FC-8FE6-19733398CD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A933-A224-41BA-943F-350CA5192ED3}" type="datetimeFigureOut">
              <a:rPr lang="it-IT" smtClean="0"/>
              <a:pPr/>
              <a:t>24/08/2022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5514-49B3-43FC-8FE6-19733398CD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9" y="364068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2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A933-A224-41BA-943F-350CA5192ED3}" type="datetimeFigureOut">
              <a:rPr lang="it-IT" smtClean="0"/>
              <a:pPr/>
              <a:t>24/08/2022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5514-49B3-43FC-8FE6-19733398CD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3A933-A224-41BA-943F-350CA5192ED3}" type="datetimeFigureOut">
              <a:rPr lang="it-IT" smtClean="0"/>
              <a:pPr/>
              <a:t>24/08/2022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D5514-49B3-43FC-8FE6-19733398CD7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342900" y="8475135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3A933-A224-41BA-943F-350CA5192ED3}" type="datetimeFigureOut">
              <a:rPr lang="it-IT" smtClean="0"/>
              <a:pPr/>
              <a:t>24/08/2022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343150" y="8475135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4914900" y="8475135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D5514-49B3-43FC-8FE6-19733398CD7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0" Type="http://schemas.openxmlformats.org/officeDocument/2006/relationships/hyperlink" Target="https://www.azzurramalattierare.it/index.php" TargetMode="External"/><Relationship Id="rId4" Type="http://schemas.openxmlformats.org/officeDocument/2006/relationships/hyperlink" Target="http://www.legatumoritrieste.it/" TargetMode="Externa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logo FVG 10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8" y="428596"/>
            <a:ext cx="1618488" cy="50006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429000" y="100010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 smtClean="0"/>
              <a:t>Progetto </a:t>
            </a:r>
            <a:r>
              <a:rPr lang="it-IT" sz="900" dirty="0" smtClean="0"/>
              <a:t>finanziato con </a:t>
            </a:r>
            <a:r>
              <a:rPr lang="it-IT" sz="900" dirty="0" smtClean="0"/>
              <a:t>il contributo anno 2022 </a:t>
            </a:r>
          </a:p>
          <a:p>
            <a:pPr algn="ctr"/>
            <a:r>
              <a:rPr lang="it-IT" sz="900" dirty="0" smtClean="0"/>
              <a:t>Regione Autonoma Friuli Venezia Giulia </a:t>
            </a:r>
            <a:r>
              <a:rPr lang="it-IT" sz="900" dirty="0" err="1" smtClean="0"/>
              <a:t>L.R.</a:t>
            </a:r>
            <a:r>
              <a:rPr lang="it-IT" sz="900" dirty="0" smtClean="0"/>
              <a:t> 23/2012</a:t>
            </a:r>
            <a:endParaRPr lang="it-IT" sz="9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71480" y="1357290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spc="300" dirty="0" smtClean="0">
                <a:solidFill>
                  <a:schemeClr val="tx2">
                    <a:lumMod val="75000"/>
                  </a:schemeClr>
                </a:solidFill>
              </a:rPr>
              <a:t>GIORNATA IN SALUTE CON LA LILT</a:t>
            </a:r>
            <a:endParaRPr lang="it-IT" sz="2400" b="1" i="1" spc="3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Immagine 7" descr="FOTO MUGGIA2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8" y="1785918"/>
            <a:ext cx="2928958" cy="374906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14290" y="5500694"/>
            <a:ext cx="6643710" cy="2608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Martedì 6 settembre 2022</a:t>
            </a:r>
          </a:p>
          <a:p>
            <a:pPr algn="ctr"/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Soggiorno marino Dario Ferro Opera Figli del Popolo</a:t>
            </a:r>
          </a:p>
          <a:p>
            <a:pPr algn="ctr"/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Punta Sottile, Muggia, str. di Lazzaretto, 79</a:t>
            </a:r>
          </a:p>
          <a:p>
            <a:pPr algn="ctr"/>
            <a:r>
              <a:rPr lang="it-IT" sz="1400" i="1" dirty="0" smtClean="0"/>
              <a:t>Ampio parcheggio interno - Bus 20 per Muggia e poi bus 7 per Punta Sottile</a:t>
            </a:r>
          </a:p>
          <a:p>
            <a:pPr algn="ctr"/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La giornata è gratuita e aperta a tutti.</a:t>
            </a:r>
          </a:p>
          <a:p>
            <a:pPr algn="ctr"/>
            <a:r>
              <a:rPr lang="it-IT" b="1" dirty="0" smtClean="0">
                <a:solidFill>
                  <a:schemeClr val="tx2">
                    <a:lumMod val="50000"/>
                  </a:schemeClr>
                </a:solidFill>
              </a:rPr>
              <a:t>Vi aspettiamo numerosi!</a:t>
            </a:r>
          </a:p>
          <a:p>
            <a:pPr algn="ctr"/>
            <a:r>
              <a:rPr lang="it-IT" sz="1400" dirty="0" smtClean="0"/>
              <a:t>In caso di maltempo la giornata verrà rimandata a </a:t>
            </a:r>
            <a:r>
              <a:rPr lang="it-IT" sz="1400" b="1" dirty="0" smtClean="0">
                <a:solidFill>
                  <a:schemeClr val="tx2">
                    <a:lumMod val="50000"/>
                  </a:schemeClr>
                </a:solidFill>
              </a:rPr>
              <a:t>giovedì 8 settembre</a:t>
            </a:r>
          </a:p>
          <a:p>
            <a:pPr algn="ctr"/>
            <a:r>
              <a:rPr lang="it-IT" sz="1400" dirty="0" smtClean="0"/>
              <a:t>Per informazioni: LILT Trieste, Piazza Ospitale, 2 </a:t>
            </a:r>
            <a:r>
              <a:rPr lang="it-IT" sz="1400" dirty="0" err="1" smtClean="0"/>
              <a:t>III</a:t>
            </a:r>
            <a:r>
              <a:rPr lang="it-IT" sz="1400" dirty="0" smtClean="0"/>
              <a:t> piano scala A;</a:t>
            </a:r>
          </a:p>
          <a:p>
            <a:pPr algn="ctr"/>
            <a:r>
              <a:rPr lang="it-IT" sz="1050" dirty="0" smtClean="0"/>
              <a:t>Tel: 040-398312 dal lunedì al venerdì dalle 9.00 alle 12.00; www</a:t>
            </a:r>
            <a:r>
              <a:rPr lang="it-IT" sz="1050" dirty="0" smtClean="0">
                <a:hlinkClick r:id="rId4"/>
              </a:rPr>
              <a:t>.legatumoritrieste.it</a:t>
            </a:r>
            <a:r>
              <a:rPr lang="it-IT" sz="1050" dirty="0" smtClean="0"/>
              <a:t>; LILT Trieste </a:t>
            </a:r>
            <a:r>
              <a:rPr lang="it-IT" sz="1050" dirty="0" err="1" smtClean="0"/>
              <a:t>facebook</a:t>
            </a:r>
            <a:endParaRPr lang="it-IT" sz="1050" dirty="0" smtClean="0"/>
          </a:p>
          <a:p>
            <a:pPr algn="ctr"/>
            <a:r>
              <a:rPr lang="it-IT" sz="1050" b="1" dirty="0" smtClean="0"/>
              <a:t>PROGETO IN COLLABORAZIONE CON</a:t>
            </a:r>
          </a:p>
          <a:p>
            <a:pPr algn="ctr"/>
            <a:r>
              <a:rPr lang="it-IT" sz="1050" dirty="0" smtClean="0"/>
              <a:t>Gruppo volontari </a:t>
            </a:r>
            <a:r>
              <a:rPr lang="it-IT" sz="1050" dirty="0" err="1" smtClean="0"/>
              <a:t>Duino-Aurisina-Santa</a:t>
            </a:r>
            <a:r>
              <a:rPr lang="it-IT" sz="1050" dirty="0" smtClean="0"/>
              <a:t> Croce, Cuore Amico Muggia, Azzurra Associazione Malattie Rare ONLUS</a:t>
            </a:r>
            <a:endParaRPr lang="it-IT" sz="1050" dirty="0"/>
          </a:p>
        </p:txBody>
      </p:sp>
      <p:pic>
        <p:nvPicPr>
          <p:cNvPr id="18" name="Immagine 17" descr="Nessuna descrizione della foto disponibile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8" y="8358214"/>
            <a:ext cx="354576" cy="36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magine 18" descr="L&amp;#39;Associazione oggi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72" y="8358214"/>
            <a:ext cx="733171" cy="34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86868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975" fontAlgn="base">
              <a:spcBef>
                <a:spcPct val="0"/>
              </a:spcBef>
              <a:spcAft>
                <a:spcPct val="0"/>
              </a:spcAft>
            </a:pPr>
            <a:r>
              <a:rPr kumimoji="0" lang="it-IT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tka Banner" pitchFamily="2" charset="0"/>
                <a:ea typeface="Trebuchet MS" pitchFamily="34" charset="0"/>
                <a:cs typeface="Calibri" pitchFamily="34" charset="0"/>
              </a:rPr>
              <a:t>           Gruppo volontari           		  Associazione Cuore Amico	</a:t>
            </a:r>
            <a:r>
              <a:rPr kumimoji="0" lang="it-IT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itka Banner" pitchFamily="2" charset="0"/>
                <a:ea typeface="Trebuchet MS" pitchFamily="34" charset="0"/>
                <a:cs typeface="Calibri" pitchFamily="34" charset="0"/>
              </a:rPr>
              <a:t>                                      </a:t>
            </a:r>
            <a:r>
              <a:rPr kumimoji="0" lang="it-IT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tka Banner" pitchFamily="2" charset="0"/>
                <a:ea typeface="Trebuchet MS" pitchFamily="34" charset="0"/>
                <a:cs typeface="Calibri" pitchFamily="34" charset="0"/>
              </a:rPr>
              <a:t>Azzurra</a:t>
            </a:r>
            <a:r>
              <a:rPr kumimoji="0" lang="it-IT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Sitka Banner" pitchFamily="2" charset="0"/>
                <a:ea typeface="Trebuchet MS" pitchFamily="34" charset="0"/>
                <a:cs typeface="Calibri" pitchFamily="34" charset="0"/>
              </a:rPr>
              <a:t> </a:t>
            </a:r>
            <a:endParaRPr kumimoji="0" lang="it-IT" sz="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tka Banner" pitchFamily="2" charset="0"/>
                <a:ea typeface="Trebuchet MS" pitchFamily="34" charset="0"/>
                <a:cs typeface="Calibri" pitchFamily="34" charset="0"/>
              </a:rPr>
              <a:t>  </a:t>
            </a:r>
            <a:r>
              <a:rPr kumimoji="0" lang="it-IT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itka Banner" pitchFamily="2" charset="0"/>
                <a:ea typeface="Trebuchet MS" pitchFamily="34" charset="0"/>
                <a:cs typeface="Calibri" pitchFamily="34" charset="0"/>
              </a:rPr>
              <a:t>Duino-Aurisina-Santa</a:t>
            </a:r>
            <a:r>
              <a:rPr kumimoji="0" lang="it-IT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tka Banner" pitchFamily="2" charset="0"/>
                <a:ea typeface="Trebuchet MS" pitchFamily="34" charset="0"/>
                <a:cs typeface="Calibri" pitchFamily="34" charset="0"/>
              </a:rPr>
              <a:t> Croce  ODV     		          Muggia ODV		               Associazione Malattie Rare ONLUS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04" y="0"/>
            <a:ext cx="2018312" cy="142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66" y="5643570"/>
            <a:ext cx="523835" cy="74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44" y="5572132"/>
            <a:ext cx="55613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Immagine 16" descr="Azzurra - Associazione Malattie Rare ONLUS">
            <a:hlinkClick r:id="rId10"/>
          </p:cNvPr>
          <p:cNvPicPr/>
          <p:nvPr/>
        </p:nvPicPr>
        <p:blipFill>
          <a:blip r:embed="rId11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88" y="8286776"/>
            <a:ext cx="790573" cy="461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egnaposto contenuto 12" descr="Immagin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232" y="2969114"/>
            <a:ext cx="6163536" cy="4363059"/>
          </a:xfrm>
        </p:spPr>
      </p:pic>
      <p:pic>
        <p:nvPicPr>
          <p:cNvPr id="7" name="Immagine 6" descr="FOTO MUGGIA2.jfif"/>
          <p:cNvPicPr>
            <a:picLocks noChangeAspect="1"/>
          </p:cNvPicPr>
          <p:nvPr/>
        </p:nvPicPr>
        <p:blipFill>
          <a:blip r:embed="rId3">
            <a:lum bright="69000" contrast="-81000"/>
          </a:blip>
          <a:stretch>
            <a:fillRect/>
          </a:stretch>
        </p:blipFill>
        <p:spPr>
          <a:xfrm>
            <a:off x="0" y="0"/>
            <a:ext cx="6858000" cy="9001156"/>
          </a:xfrm>
          <a:prstGeom prst="rect">
            <a:avLst/>
          </a:prstGeom>
        </p:spPr>
      </p:pic>
      <p:pic>
        <p:nvPicPr>
          <p:cNvPr id="9" name="Immagine 8" descr="logo FVG 102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32" y="357158"/>
            <a:ext cx="1618488" cy="35966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571876" y="928662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 smtClean="0"/>
              <a:t>Progetto finalizzato con il contributo anno 2022 </a:t>
            </a:r>
          </a:p>
          <a:p>
            <a:pPr algn="ctr"/>
            <a:r>
              <a:rPr lang="it-IT" sz="900" dirty="0" smtClean="0"/>
              <a:t>Regione Autonoma Friuli Venezia Giulia </a:t>
            </a:r>
            <a:r>
              <a:rPr lang="it-IT" sz="900" dirty="0" err="1" smtClean="0"/>
              <a:t>L.R.</a:t>
            </a:r>
            <a:r>
              <a:rPr lang="it-IT" sz="900" dirty="0" smtClean="0"/>
              <a:t> 23/2012</a:t>
            </a:r>
            <a:endParaRPr lang="it-IT" sz="900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85728" y="1643042"/>
            <a:ext cx="6215106" cy="7140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/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PROGRAMMA</a:t>
            </a:r>
          </a:p>
          <a:p>
            <a:pPr marL="571500" indent="-571500" algn="ctr"/>
            <a:r>
              <a:rPr lang="it-IT" sz="2400" b="1" dirty="0" smtClean="0">
                <a:solidFill>
                  <a:schemeClr val="tx2">
                    <a:lumMod val="50000"/>
                  </a:schemeClr>
                </a:solidFill>
              </a:rPr>
              <a:t>Martedì 6 settembre 2022</a:t>
            </a:r>
          </a:p>
          <a:p>
            <a:pPr marL="571500" indent="-571500" algn="ctr"/>
            <a:endParaRPr lang="it-IT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571500" indent="-571500"/>
            <a:r>
              <a:rPr lang="it-IT" sz="1600" b="1" dirty="0" smtClean="0"/>
              <a:t>  </a:t>
            </a:r>
            <a:r>
              <a:rPr lang="it-IT" sz="1600" b="1" spc="-150" dirty="0" smtClean="0"/>
              <a:t>9.00  -   9.30                   </a:t>
            </a:r>
            <a:r>
              <a:rPr lang="it-IT" sz="1600" b="1" dirty="0" smtClean="0"/>
              <a:t>Accoglienza</a:t>
            </a:r>
          </a:p>
          <a:p>
            <a:pPr marL="571500" indent="-571500"/>
            <a:r>
              <a:rPr lang="it-IT" sz="1600" b="1" dirty="0" smtClean="0"/>
              <a:t>  </a:t>
            </a:r>
            <a:r>
              <a:rPr lang="it-IT" sz="1600" b="1" spc="-150" dirty="0" smtClean="0"/>
              <a:t>9.30  -   9.45                   </a:t>
            </a:r>
            <a:r>
              <a:rPr lang="it-IT" sz="1600" b="1" dirty="0" smtClean="0"/>
              <a:t>Illustrazione del programma giornaliero</a:t>
            </a:r>
          </a:p>
          <a:p>
            <a:r>
              <a:rPr lang="it-IT" sz="1600" b="1" dirty="0" smtClean="0"/>
              <a:t>  </a:t>
            </a:r>
            <a:r>
              <a:rPr lang="it-IT" sz="1600" b="1" spc="-150" dirty="0" smtClean="0"/>
              <a:t>9.45 - 11.00                  </a:t>
            </a:r>
            <a:r>
              <a:rPr lang="it-IT" sz="1600" b="1" dirty="0" smtClean="0"/>
              <a:t>“Il filo del sogno” </a:t>
            </a:r>
            <a:r>
              <a:rPr lang="it-IT" sz="1600" dirty="0" smtClean="0"/>
              <a:t>con Francesca Valentina Salcioli  	          </a:t>
            </a:r>
            <a:r>
              <a:rPr lang="it-IT" sz="1600" dirty="0" err="1" smtClean="0"/>
              <a:t>arteterapeuta</a:t>
            </a:r>
            <a:r>
              <a:rPr lang="it-IT" sz="1600" dirty="0" smtClean="0"/>
              <a:t>, </a:t>
            </a:r>
            <a:r>
              <a:rPr lang="it-IT" sz="1600" dirty="0" err="1" smtClean="0"/>
              <a:t>counselor</a:t>
            </a:r>
            <a:r>
              <a:rPr lang="it-IT" sz="1600" dirty="0" smtClean="0"/>
              <a:t> e naturopata  </a:t>
            </a:r>
          </a:p>
          <a:p>
            <a:pPr marL="571500" indent="-571500"/>
            <a:r>
              <a:rPr lang="it-IT" sz="1600" b="1" spc="-150" dirty="0" smtClean="0"/>
              <a:t>11.00 - 12.30                   “ </a:t>
            </a:r>
            <a:r>
              <a:rPr lang="it-IT" sz="1600" b="1" dirty="0" err="1" smtClean="0"/>
              <a:t>AttivaMente</a:t>
            </a:r>
            <a:r>
              <a:rPr lang="it-IT" sz="1600" b="1" dirty="0" smtClean="0"/>
              <a:t>: attività e spunti per un cervello in</a:t>
            </a:r>
          </a:p>
          <a:p>
            <a:pPr marL="571500" indent="-571500"/>
            <a:r>
              <a:rPr lang="it-IT" sz="1600" b="1" dirty="0" smtClean="0"/>
              <a:t>	                 forma” </a:t>
            </a:r>
            <a:r>
              <a:rPr lang="it-IT" sz="1600" dirty="0" smtClean="0"/>
              <a:t>con Olga Puccioni, </a:t>
            </a:r>
            <a:r>
              <a:rPr lang="it-IT" sz="1600" dirty="0" err="1" smtClean="0"/>
              <a:t>PhD</a:t>
            </a:r>
            <a:r>
              <a:rPr lang="it-IT" sz="1600" dirty="0" smtClean="0"/>
              <a:t> in  neuroscienze</a:t>
            </a:r>
          </a:p>
          <a:p>
            <a:pPr marL="571500" indent="-571500"/>
            <a:r>
              <a:rPr lang="it-IT" sz="1600" dirty="0" smtClean="0"/>
              <a:t>		          cognitive, fondatrice di </a:t>
            </a:r>
            <a:r>
              <a:rPr lang="it-IT" sz="1600" dirty="0" err="1" smtClean="0"/>
              <a:t>Optimens</a:t>
            </a:r>
            <a:endParaRPr lang="it-IT" sz="1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1600" b="1" dirty="0" smtClean="0">
              <a:solidFill>
                <a:srgbClr val="FF0000"/>
              </a:solidFill>
            </a:endParaRPr>
          </a:p>
          <a:p>
            <a:pPr marL="571500" indent="-571500"/>
            <a:r>
              <a:rPr lang="it-IT" sz="1600" b="1" spc="-150" dirty="0" smtClean="0"/>
              <a:t>12.30 - 14.00                    </a:t>
            </a:r>
            <a:r>
              <a:rPr lang="it-IT" sz="1600" b="1" dirty="0" smtClean="0"/>
              <a:t>Pranzo al sacco.</a:t>
            </a:r>
            <a:endParaRPr lang="it-IT" sz="1600" b="1" dirty="0" smtClean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sz="1600" b="1" dirty="0" smtClean="0"/>
          </a:p>
          <a:p>
            <a:pPr marL="571500" indent="-571500"/>
            <a:r>
              <a:rPr lang="it-IT" sz="1600" b="1" spc="-150" dirty="0" smtClean="0"/>
              <a:t>14.00 - 15.00                    </a:t>
            </a:r>
            <a:r>
              <a:rPr lang="it-IT" sz="1600" b="1" dirty="0" smtClean="0"/>
              <a:t>Teoria e pratica del </a:t>
            </a:r>
            <a:r>
              <a:rPr lang="it-IT" sz="1600" b="1" dirty="0" err="1" smtClean="0"/>
              <a:t>Nordic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Walking</a:t>
            </a:r>
            <a:r>
              <a:rPr lang="it-IT" sz="1600" b="1" dirty="0" smtClean="0"/>
              <a:t> per muovere        	           tutto il corpo </a:t>
            </a:r>
            <a:r>
              <a:rPr lang="it-IT" sz="1600" dirty="0" smtClean="0"/>
              <a:t>con  Stelio Vecchiet, maestro e Paola     </a:t>
            </a:r>
          </a:p>
          <a:p>
            <a:pPr marL="571500" indent="-571500"/>
            <a:r>
              <a:rPr lang="it-IT" sz="1600" dirty="0" smtClean="0"/>
              <a:t>                               Fonda, istruttrice di </a:t>
            </a:r>
            <a:r>
              <a:rPr lang="it-IT" sz="1600" dirty="0" err="1" smtClean="0"/>
              <a:t>Ways</a:t>
            </a:r>
            <a:r>
              <a:rPr lang="it-IT" sz="1600" dirty="0" smtClean="0"/>
              <a:t> </a:t>
            </a:r>
            <a:r>
              <a:rPr lang="it-IT" sz="1600" dirty="0" err="1" smtClean="0"/>
              <a:t>Nordic</a:t>
            </a:r>
            <a:r>
              <a:rPr lang="it-IT" sz="1600" dirty="0" smtClean="0"/>
              <a:t> </a:t>
            </a:r>
            <a:r>
              <a:rPr lang="it-IT" sz="1600" dirty="0" err="1" smtClean="0"/>
              <a:t>Walking</a:t>
            </a:r>
            <a:r>
              <a:rPr lang="it-IT" sz="1600" dirty="0" smtClean="0"/>
              <a:t> </a:t>
            </a:r>
          </a:p>
          <a:p>
            <a:pPr marL="571500" indent="-571500"/>
            <a:r>
              <a:rPr lang="it-IT" sz="1600" b="1" spc="-150" dirty="0" smtClean="0"/>
              <a:t>14.00 - 15.00                     </a:t>
            </a:r>
            <a:r>
              <a:rPr lang="it-IT" sz="1600" b="1" dirty="0" smtClean="0"/>
              <a:t>Yoga e meditazione </a:t>
            </a:r>
            <a:r>
              <a:rPr lang="it-IT" sz="1600" dirty="0" smtClean="0"/>
              <a:t>con Bruna Scaggiante, docente 	           </a:t>
            </a:r>
            <a:r>
              <a:rPr lang="it-IT" sz="1600" dirty="0" err="1" smtClean="0"/>
              <a:t>Units</a:t>
            </a:r>
            <a:r>
              <a:rPr lang="it-IT" sz="1600" dirty="0" smtClean="0"/>
              <a:t>, insegnante di yoga </a:t>
            </a:r>
            <a:r>
              <a:rPr lang="it-IT" sz="1600" spc="-150" dirty="0" smtClean="0"/>
              <a:t>e Coordinatore Regionale LILT FVG </a:t>
            </a:r>
            <a:endParaRPr lang="it-IT" sz="1600" spc="-150" dirty="0" smtClean="0">
              <a:solidFill>
                <a:srgbClr val="00B050"/>
              </a:solidFill>
            </a:endParaRPr>
          </a:p>
          <a:p>
            <a:pPr marL="571500" indent="-571500"/>
            <a:r>
              <a:rPr lang="it-IT" sz="1600" b="1" spc="-150" dirty="0" smtClean="0"/>
              <a:t>15.00 - 15.50  	                   </a:t>
            </a:r>
            <a:r>
              <a:rPr lang="it-IT" sz="1600" b="1" dirty="0" smtClean="0"/>
              <a:t>Acquagym  </a:t>
            </a:r>
            <a:r>
              <a:rPr lang="it-IT" sz="1600" dirty="0" smtClean="0"/>
              <a:t>con Cinzia </a:t>
            </a:r>
            <a:r>
              <a:rPr lang="it-IT" sz="1600" dirty="0" err="1" smtClean="0"/>
              <a:t>Garbin</a:t>
            </a:r>
            <a:r>
              <a:rPr lang="it-IT" sz="1600" dirty="0" smtClean="0"/>
              <a:t> insegnante Acquagym</a:t>
            </a:r>
          </a:p>
          <a:p>
            <a:pPr marL="571500" indent="-571500"/>
            <a:r>
              <a:rPr lang="it-IT" sz="1600" b="1" spc="-150" dirty="0" smtClean="0"/>
              <a:t>15.50 - 17.30                    </a:t>
            </a:r>
            <a:r>
              <a:rPr lang="it-IT" sz="1600" b="1" dirty="0" smtClean="0"/>
              <a:t>“Dai voce alla Tua voce”  </a:t>
            </a:r>
            <a:r>
              <a:rPr lang="it-IT" sz="1600" dirty="0" smtClean="0"/>
              <a:t>laboratorio di espressione</a:t>
            </a:r>
          </a:p>
          <a:p>
            <a:pPr marL="571500" indent="-571500"/>
            <a:r>
              <a:rPr lang="it-IT" sz="1600" dirty="0" smtClean="0"/>
              <a:t>                               vocale con Lisa Savio</a:t>
            </a:r>
            <a:endParaRPr lang="it-IT" sz="1600" dirty="0" smtClean="0">
              <a:solidFill>
                <a:srgbClr val="FF0000"/>
              </a:solidFill>
            </a:endParaRPr>
          </a:p>
          <a:p>
            <a:pPr marL="571500" indent="-571500"/>
            <a:r>
              <a:rPr lang="it-IT" sz="1600" b="1" spc="-150" dirty="0" smtClean="0">
                <a:cs typeface="Trebuchet MS"/>
              </a:rPr>
              <a:t>15.50  -  17.30                   </a:t>
            </a:r>
            <a:r>
              <a:rPr lang="it-IT" sz="1600" b="1" spc="-140" dirty="0" smtClean="0">
                <a:cs typeface="Trebuchet MS"/>
              </a:rPr>
              <a:t>Come divertirsi insieme </a:t>
            </a:r>
            <a:r>
              <a:rPr lang="it-IT" sz="1600" spc="-140" dirty="0" smtClean="0">
                <a:cs typeface="Trebuchet MS"/>
              </a:rPr>
              <a:t>(pallavolo, pallacanestro)</a:t>
            </a:r>
            <a:endParaRPr lang="it-IT" sz="1600" spc="-140" dirty="0" smtClean="0">
              <a:solidFill>
                <a:srgbClr val="00B050"/>
              </a:solidFill>
              <a:cs typeface="Trebuchet MS"/>
            </a:endParaRPr>
          </a:p>
          <a:p>
            <a:pPr marL="571500" indent="-571500"/>
            <a:r>
              <a:rPr lang="it-IT" sz="1600" b="1" spc="-150" dirty="0" smtClean="0">
                <a:cs typeface="Trebuchet MS"/>
              </a:rPr>
              <a:t>18.00</a:t>
            </a:r>
            <a:r>
              <a:rPr lang="it-IT" sz="1600" b="1" spc="-140" dirty="0" smtClean="0">
                <a:cs typeface="Trebuchet MS"/>
              </a:rPr>
              <a:t>                                     Conclusione della giornata e saluti   </a:t>
            </a:r>
            <a:endParaRPr lang="it-IT" sz="1200" b="1" spc="-140" dirty="0" smtClean="0">
              <a:cs typeface="Trebuchet MS"/>
            </a:endParaRPr>
          </a:p>
          <a:p>
            <a:pPr marL="1485900" lvl="2" indent="-571500">
              <a:buFont typeface="Arial" panose="020B0604020202020204" pitchFamily="34" charset="0"/>
              <a:buChar char="•"/>
            </a:pPr>
            <a:endParaRPr lang="it-IT" sz="800" b="1" spc="-140" dirty="0" smtClean="0">
              <a:cs typeface="Trebuchet MS"/>
            </a:endParaRPr>
          </a:p>
          <a:p>
            <a:pPr marL="571500" indent="-571500" algn="ctr"/>
            <a:r>
              <a:rPr lang="it-IT" sz="1600" b="1" spc="-140" dirty="0" smtClean="0">
                <a:solidFill>
                  <a:schemeClr val="tx2">
                    <a:lumMod val="75000"/>
                  </a:schemeClr>
                </a:solidFill>
              </a:rPr>
              <a:t>SI  PUO’ PARTECIPARE TUTTA LA GIORNATA O ANCHE A SOLO  AD  ALCUNE  ATTIVITA’</a:t>
            </a:r>
          </a:p>
          <a:p>
            <a:pPr marL="571500" indent="-571500"/>
            <a:endParaRPr lang="it-IT" sz="1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571500" indent="-571500"/>
            <a:endParaRPr lang="it-IT" sz="1600" b="1" dirty="0" smtClean="0">
              <a:solidFill>
                <a:srgbClr val="00B050"/>
              </a:solidFill>
            </a:endParaRPr>
          </a:p>
          <a:p>
            <a:pPr marL="571500" indent="-571500"/>
            <a:endParaRPr lang="it-IT" b="1" dirty="0">
              <a:cs typeface="Times New Roman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04" y="0"/>
            <a:ext cx="2018312" cy="142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tangolo 11"/>
          <p:cNvSpPr/>
          <p:nvPr/>
        </p:nvSpPr>
        <p:spPr>
          <a:xfrm>
            <a:off x="285728" y="7929586"/>
            <a:ext cx="6215106" cy="646331"/>
          </a:xfrm>
          <a:prstGeom prst="rect">
            <a:avLst/>
          </a:prstGeom>
          <a:gradFill>
            <a:gsLst>
              <a:gs pos="49000">
                <a:schemeClr val="accent1">
                  <a:tint val="66000"/>
                  <a:satMod val="160000"/>
                  <a:alpha val="56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it-IT" b="1" dirty="0" smtClean="0"/>
              <a:t>La giornata è gratuita e aperta a tutti.</a:t>
            </a:r>
          </a:p>
          <a:p>
            <a:pPr algn="ctr"/>
            <a:r>
              <a:rPr lang="it-IT" b="1" dirty="0" smtClean="0"/>
              <a:t>Vi aspettiamo numerosi!</a:t>
            </a: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197</Words>
  <Application>Microsoft Office PowerPoint</Application>
  <PresentationFormat>Presentazione su schermo (4:3)</PresentationFormat>
  <Paragraphs>43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3" baseType="lpstr">
      <vt:lpstr>Tema di Office</vt:lpstr>
      <vt:lpstr>Diapositiva 1</vt:lpstr>
      <vt:lpstr>Diapositiva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PROGETTO:GOOD YOUNG AND SENIOR LIFE</dc:title>
  <dc:creator>Gabriella</dc:creator>
  <cp:lastModifiedBy>Gabriella</cp:lastModifiedBy>
  <cp:revision>67</cp:revision>
  <dcterms:created xsi:type="dcterms:W3CDTF">2021-08-26T07:43:16Z</dcterms:created>
  <dcterms:modified xsi:type="dcterms:W3CDTF">2022-08-24T10:05:31Z</dcterms:modified>
</cp:coreProperties>
</file>