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440988" cy="7561263"/>
  <p:notesSz cx="6735763" cy="9866313"/>
  <p:defaultTextStyle>
    <a:defPPr>
      <a:defRPr lang="it-IT"/>
    </a:defPPr>
    <a:lvl1pPr marL="0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886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773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659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3545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4432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5319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6204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7092" algn="l" defTabSz="9817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828" y="-588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3074" y="2348897"/>
            <a:ext cx="8874840" cy="162077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66149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0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3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4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5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94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23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569718" y="302806"/>
            <a:ext cx="2349222" cy="645157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22050" y="302806"/>
            <a:ext cx="6873650" cy="645157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35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77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4766" y="4858816"/>
            <a:ext cx="8874840" cy="1501751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24766" y="3204787"/>
            <a:ext cx="8874840" cy="165402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908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177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726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635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544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453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362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27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56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2050" y="1764300"/>
            <a:ext cx="4611436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07503" y="1764300"/>
            <a:ext cx="4611436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37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050" y="1692533"/>
            <a:ext cx="4613249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0886" indent="0">
              <a:buNone/>
              <a:defRPr sz="2100" b="1"/>
            </a:lvl2pPr>
            <a:lvl3pPr marL="981773" indent="0">
              <a:buNone/>
              <a:defRPr sz="1900" b="1"/>
            </a:lvl3pPr>
            <a:lvl4pPr marL="1472659" indent="0">
              <a:buNone/>
              <a:defRPr sz="1700" b="1"/>
            </a:lvl4pPr>
            <a:lvl5pPr marL="1963545" indent="0">
              <a:buNone/>
              <a:defRPr sz="1700" b="1"/>
            </a:lvl5pPr>
            <a:lvl6pPr marL="2454432" indent="0">
              <a:buNone/>
              <a:defRPr sz="1700" b="1"/>
            </a:lvl6pPr>
            <a:lvl7pPr marL="2945319" indent="0">
              <a:buNone/>
              <a:defRPr sz="1700" b="1"/>
            </a:lvl7pPr>
            <a:lvl8pPr marL="3436204" indent="0">
              <a:buNone/>
              <a:defRPr sz="1700" b="1"/>
            </a:lvl8pPr>
            <a:lvl9pPr marL="392709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050" y="2397902"/>
            <a:ext cx="4613249" cy="435647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303879" y="1692533"/>
            <a:ext cx="461506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0886" indent="0">
              <a:buNone/>
              <a:defRPr sz="2100" b="1"/>
            </a:lvl2pPr>
            <a:lvl3pPr marL="981773" indent="0">
              <a:buNone/>
              <a:defRPr sz="1900" b="1"/>
            </a:lvl3pPr>
            <a:lvl4pPr marL="1472659" indent="0">
              <a:buNone/>
              <a:defRPr sz="1700" b="1"/>
            </a:lvl4pPr>
            <a:lvl5pPr marL="1963545" indent="0">
              <a:buNone/>
              <a:defRPr sz="1700" b="1"/>
            </a:lvl5pPr>
            <a:lvl6pPr marL="2454432" indent="0">
              <a:buNone/>
              <a:defRPr sz="1700" b="1"/>
            </a:lvl6pPr>
            <a:lvl7pPr marL="2945319" indent="0">
              <a:buNone/>
              <a:defRPr sz="1700" b="1"/>
            </a:lvl7pPr>
            <a:lvl8pPr marL="3436204" indent="0">
              <a:buNone/>
              <a:defRPr sz="1700" b="1"/>
            </a:lvl8pPr>
            <a:lvl9pPr marL="392709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03879" y="2397902"/>
            <a:ext cx="4615062" cy="435647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13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90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03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82138" y="301055"/>
            <a:ext cx="5836802" cy="6453328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050" y="1582269"/>
            <a:ext cx="3435013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0886" indent="0">
              <a:buNone/>
              <a:defRPr sz="1300"/>
            </a:lvl2pPr>
            <a:lvl3pPr marL="981773" indent="0">
              <a:buNone/>
              <a:defRPr sz="1100"/>
            </a:lvl3pPr>
            <a:lvl4pPr marL="1472659" indent="0">
              <a:buNone/>
              <a:defRPr sz="1000"/>
            </a:lvl4pPr>
            <a:lvl5pPr marL="1963545" indent="0">
              <a:buNone/>
              <a:defRPr sz="1000"/>
            </a:lvl5pPr>
            <a:lvl6pPr marL="2454432" indent="0">
              <a:buNone/>
              <a:defRPr sz="1000"/>
            </a:lvl6pPr>
            <a:lvl7pPr marL="2945319" indent="0">
              <a:buNone/>
              <a:defRPr sz="1000"/>
            </a:lvl7pPr>
            <a:lvl8pPr marL="3436204" indent="0">
              <a:buNone/>
              <a:defRPr sz="1000"/>
            </a:lvl8pPr>
            <a:lvl9pPr marL="392709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51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6506" y="5292884"/>
            <a:ext cx="6264593" cy="62485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46506" y="675613"/>
            <a:ext cx="6264593" cy="4536758"/>
          </a:xfrm>
        </p:spPr>
        <p:txBody>
          <a:bodyPr/>
          <a:lstStyle>
            <a:lvl1pPr marL="0" indent="0">
              <a:buNone/>
              <a:defRPr sz="3400"/>
            </a:lvl1pPr>
            <a:lvl2pPr marL="490886" indent="0">
              <a:buNone/>
              <a:defRPr sz="3000"/>
            </a:lvl2pPr>
            <a:lvl3pPr marL="981773" indent="0">
              <a:buNone/>
              <a:defRPr sz="2600"/>
            </a:lvl3pPr>
            <a:lvl4pPr marL="1472659" indent="0">
              <a:buNone/>
              <a:defRPr sz="2100"/>
            </a:lvl4pPr>
            <a:lvl5pPr marL="1963545" indent="0">
              <a:buNone/>
              <a:defRPr sz="2100"/>
            </a:lvl5pPr>
            <a:lvl6pPr marL="2454432" indent="0">
              <a:buNone/>
              <a:defRPr sz="2100"/>
            </a:lvl6pPr>
            <a:lvl7pPr marL="2945319" indent="0">
              <a:buNone/>
              <a:defRPr sz="2100"/>
            </a:lvl7pPr>
            <a:lvl8pPr marL="3436204" indent="0">
              <a:buNone/>
              <a:defRPr sz="2100"/>
            </a:lvl8pPr>
            <a:lvl9pPr marL="3927092" indent="0">
              <a:buNone/>
              <a:defRPr sz="2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46506" y="5917740"/>
            <a:ext cx="6264593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0886" indent="0">
              <a:buNone/>
              <a:defRPr sz="1300"/>
            </a:lvl2pPr>
            <a:lvl3pPr marL="981773" indent="0">
              <a:buNone/>
              <a:defRPr sz="1100"/>
            </a:lvl3pPr>
            <a:lvl4pPr marL="1472659" indent="0">
              <a:buNone/>
              <a:defRPr sz="1000"/>
            </a:lvl4pPr>
            <a:lvl5pPr marL="1963545" indent="0">
              <a:buNone/>
              <a:defRPr sz="1000"/>
            </a:lvl5pPr>
            <a:lvl6pPr marL="2454432" indent="0">
              <a:buNone/>
              <a:defRPr sz="1000"/>
            </a:lvl6pPr>
            <a:lvl7pPr marL="2945319" indent="0">
              <a:buNone/>
              <a:defRPr sz="1000"/>
            </a:lvl7pPr>
            <a:lvl8pPr marL="3436204" indent="0">
              <a:buNone/>
              <a:defRPr sz="1000"/>
            </a:lvl8pPr>
            <a:lvl9pPr marL="392709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38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2051" y="302801"/>
            <a:ext cx="9396889" cy="1260211"/>
          </a:xfrm>
          <a:prstGeom prst="rect">
            <a:avLst/>
          </a:prstGeom>
        </p:spPr>
        <p:txBody>
          <a:bodyPr vert="horz" lIns="98176" tIns="49089" rIns="98176" bIns="49089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051" y="1764300"/>
            <a:ext cx="9396889" cy="4990084"/>
          </a:xfrm>
          <a:prstGeom prst="rect">
            <a:avLst/>
          </a:prstGeom>
        </p:spPr>
        <p:txBody>
          <a:bodyPr vert="horz" lIns="98176" tIns="49089" rIns="98176" bIns="4908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22049" y="7008176"/>
            <a:ext cx="2436231" cy="402567"/>
          </a:xfrm>
          <a:prstGeom prst="rect">
            <a:avLst/>
          </a:prstGeom>
        </p:spPr>
        <p:txBody>
          <a:bodyPr vert="horz" lIns="98176" tIns="49089" rIns="98176" bIns="4908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66C5-154C-42AF-B53D-CF072E5D08BE}" type="datetimeFigureOut">
              <a:rPr lang="it-IT" smtClean="0"/>
              <a:t>22/02/2018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67339" y="7008176"/>
            <a:ext cx="3306313" cy="402567"/>
          </a:xfrm>
          <a:prstGeom prst="rect">
            <a:avLst/>
          </a:prstGeom>
        </p:spPr>
        <p:txBody>
          <a:bodyPr vert="horz" lIns="98176" tIns="49089" rIns="98176" bIns="4908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482708" y="7008176"/>
            <a:ext cx="2436231" cy="402567"/>
          </a:xfrm>
          <a:prstGeom prst="rect">
            <a:avLst/>
          </a:prstGeom>
        </p:spPr>
        <p:txBody>
          <a:bodyPr vert="horz" lIns="98176" tIns="49089" rIns="98176" bIns="4908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0FD1-0FC8-40AF-9964-22660AA41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6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1773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8165" indent="-368165" algn="l" defTabSz="981773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7691" indent="-306804" algn="l" defTabSz="981773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7216" indent="-245444" algn="l" defTabSz="98177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8103" indent="-245444" algn="l" defTabSz="98177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988" indent="-245444" algn="l" defTabSz="981773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99875" indent="-245444" algn="l" defTabSz="98177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90761" indent="-245444" algn="l" defTabSz="98177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1648" indent="-245444" algn="l" defTabSz="98177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533" indent="-245444" algn="l" defTabSz="98177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0886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773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659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545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4432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5319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6204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7092" algn="l" defTabSz="9817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magine 1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71" y="0"/>
            <a:ext cx="10452160" cy="777708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846" y="36215"/>
            <a:ext cx="2055313" cy="1984583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640023" y="41593"/>
            <a:ext cx="5844038" cy="2992236"/>
          </a:xfrm>
          <a:prstGeom prst="rect">
            <a:avLst/>
          </a:prstGeom>
          <a:noFill/>
        </p:spPr>
        <p:txBody>
          <a:bodyPr wrap="square" lIns="98176" tIns="49089" rIns="98176" bIns="49089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it-IT" sz="4700" b="1" spc="322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Eras Bold ITC" pitchFamily="34" charset="0"/>
              </a:rPr>
              <a:t>La prevenzione oncologica </a:t>
            </a:r>
          </a:p>
          <a:p>
            <a:pPr algn="ctr"/>
            <a:r>
              <a:rPr lang="it-IT" sz="4700" b="1" spc="322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Eras Bold ITC" pitchFamily="34" charset="0"/>
              </a:rPr>
              <a:t>lo sport e </a:t>
            </a:r>
            <a:r>
              <a:rPr lang="it-IT" sz="4700" b="1" spc="322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Eras Bold ITC" pitchFamily="34" charset="0"/>
              </a:rPr>
              <a:t>l’archeologia</a:t>
            </a:r>
            <a:endParaRPr lang="it-IT" sz="5800" b="1" spc="322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Eras Bold ITC" pitchFamily="34" charset="0"/>
            </a:endParaRPr>
          </a:p>
        </p:txBody>
      </p:sp>
      <p:sp>
        <p:nvSpPr>
          <p:cNvPr id="13" name="Nastro perforato 12"/>
          <p:cNvSpPr/>
          <p:nvPr/>
        </p:nvSpPr>
        <p:spPr>
          <a:xfrm>
            <a:off x="5642292" y="2340471"/>
            <a:ext cx="5683538" cy="4644503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76" tIns="49089" rIns="98176" bIns="49089" rtlCol="0" anchor="ctr"/>
          <a:lstStyle/>
          <a:p>
            <a:pPr algn="ctr"/>
            <a:endParaRPr lang="it-IT"/>
          </a:p>
        </p:txBody>
      </p:sp>
      <p:sp>
        <p:nvSpPr>
          <p:cNvPr id="17" name="Ritaglia e arrotonda singolo angolo rettangolo 16"/>
          <p:cNvSpPr/>
          <p:nvPr/>
        </p:nvSpPr>
        <p:spPr>
          <a:xfrm>
            <a:off x="6084590" y="5868863"/>
            <a:ext cx="4256923" cy="1026333"/>
          </a:xfrm>
          <a:prstGeom prst="snipRoundRect">
            <a:avLst/>
          </a:prstGeom>
          <a:solidFill>
            <a:srgbClr val="FFFF0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spcCol="0"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562042" y="3071745"/>
            <a:ext cx="4829622" cy="2869126"/>
          </a:xfrm>
          <a:prstGeom prst="rect">
            <a:avLst/>
          </a:prstGeom>
          <a:noFill/>
        </p:spPr>
        <p:txBody>
          <a:bodyPr wrap="square" lIns="98176" tIns="49089" rIns="98176" bIns="49089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/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Camminata </a:t>
            </a:r>
          </a:p>
          <a:p>
            <a:pPr algn="r"/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tra le bellezze di </a:t>
            </a:r>
            <a:r>
              <a:rPr lang="it-IT" sz="3000" b="1" dirty="0" err="1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Carsulae</a:t>
            </a:r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pPr algn="r"/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con la guida turistica </a:t>
            </a:r>
          </a:p>
          <a:p>
            <a:pPr algn="r"/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e l’istruttore di </a:t>
            </a:r>
          </a:p>
          <a:p>
            <a:pPr algn="r"/>
            <a:r>
              <a:rPr lang="it-IT" sz="3000" b="1" dirty="0" err="1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Nordic</a:t>
            </a:r>
            <a:r>
              <a:rPr lang="it-IT" sz="3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it-IT" sz="3000" b="1" dirty="0" err="1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Walking</a:t>
            </a:r>
            <a:endParaRPr lang="it-IT" sz="30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874412" y="5940871"/>
            <a:ext cx="4256923" cy="916202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lIns="98176" tIns="49089" rIns="98176" bIns="49089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it-IT" sz="2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Sabato 24 marzo 2018 </a:t>
            </a:r>
          </a:p>
          <a:p>
            <a:pPr algn="ctr"/>
            <a:r>
              <a:rPr lang="it-IT" sz="26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ore 9,00</a:t>
            </a:r>
          </a:p>
        </p:txBody>
      </p:sp>
      <p:sp>
        <p:nvSpPr>
          <p:cNvPr id="20" name="Elaborazione alternativa 19"/>
          <p:cNvSpPr/>
          <p:nvPr/>
        </p:nvSpPr>
        <p:spPr>
          <a:xfrm>
            <a:off x="88129" y="6696942"/>
            <a:ext cx="9101269" cy="900113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Pergamena 2 13"/>
          <p:cNvSpPr/>
          <p:nvPr/>
        </p:nvSpPr>
        <p:spPr>
          <a:xfrm rot="20589183">
            <a:off x="200727" y="1501440"/>
            <a:ext cx="3039841" cy="2581329"/>
          </a:xfrm>
          <a:prstGeom prst="horizontalScroll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8188" tIns="49094" rIns="98188" bIns="49094" spcCol="0"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 rot="20532375">
            <a:off x="171279" y="1786086"/>
            <a:ext cx="2826913" cy="2099684"/>
          </a:xfrm>
          <a:prstGeom prst="rect">
            <a:avLst/>
          </a:prstGeom>
          <a:noFill/>
        </p:spPr>
        <p:txBody>
          <a:bodyPr wrap="square" lIns="98176" tIns="49089" rIns="98176" bIns="49089" rtlCol="0">
            <a:spAutoFit/>
          </a:bodyPr>
          <a:lstStyle/>
          <a:p>
            <a:pPr algn="ctr"/>
            <a:r>
              <a:rPr lang="it-IT" sz="2600" b="1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Settimana Nazionale della Prevenzione </a:t>
            </a:r>
            <a:r>
              <a:rPr lang="it-IT" sz="26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Oncologica</a:t>
            </a:r>
          </a:p>
          <a:p>
            <a:pPr algn="ctr"/>
            <a:r>
              <a:rPr lang="it-IT" sz="26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</a:rPr>
              <a:t>17-25 marzo</a:t>
            </a:r>
            <a:endParaRPr lang="it-IT" sz="2600" b="1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7" y="41592"/>
            <a:ext cx="2048989" cy="1587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Risultati immagini per nordic walking gif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" y="3492599"/>
            <a:ext cx="5155227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761" y="6732959"/>
            <a:ext cx="9825245" cy="883967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8176" tIns="49089" rIns="98176" bIns="49089" rtlCol="0">
            <a:spAutoFit/>
          </a:bodyPr>
          <a:lstStyle/>
          <a:p>
            <a:r>
              <a:rPr lang="it-IT" sz="1700" b="1" dirty="0">
                <a:latin typeface="Arial Black" pitchFamily="34" charset="0"/>
              </a:rPr>
              <a:t>Per informazioni </a:t>
            </a:r>
            <a:r>
              <a:rPr lang="it-IT" sz="1700" b="1" i="1" dirty="0">
                <a:solidFill>
                  <a:srgbClr val="FF0000"/>
                </a:solidFill>
                <a:latin typeface="Arial Black" pitchFamily="34" charset="0"/>
              </a:rPr>
              <a:t>LILT</a:t>
            </a:r>
            <a:r>
              <a:rPr lang="it-IT" sz="1700" b="1" dirty="0">
                <a:latin typeface="Arial Black" pitchFamily="34" charset="0"/>
              </a:rPr>
              <a:t>  tel. 0744 431220, info@legatumoriditerni.it</a:t>
            </a:r>
          </a:p>
          <a:p>
            <a:r>
              <a:rPr lang="it-IT" sz="1700" b="1" i="1" dirty="0" err="1" smtClean="0">
                <a:solidFill>
                  <a:srgbClr val="FF0000"/>
                </a:solidFill>
                <a:latin typeface="Arial Black" pitchFamily="34" charset="0"/>
              </a:rPr>
              <a:t>Asd</a:t>
            </a:r>
            <a:r>
              <a:rPr lang="it-IT" sz="1700" b="1" i="1" dirty="0" smtClean="0">
                <a:solidFill>
                  <a:srgbClr val="FF0000"/>
                </a:solidFill>
                <a:latin typeface="Arial Black" pitchFamily="34" charset="0"/>
              </a:rPr>
              <a:t>. </a:t>
            </a:r>
            <a:r>
              <a:rPr lang="it-IT" sz="1700" b="1" dirty="0" smtClean="0">
                <a:solidFill>
                  <a:srgbClr val="FF0000"/>
                </a:solidFill>
                <a:latin typeface="Arial Black" pitchFamily="34" charset="0"/>
              </a:rPr>
              <a:t>STRADAFACENDO</a:t>
            </a:r>
            <a:r>
              <a:rPr lang="it-IT" sz="1700" b="1" dirty="0" smtClean="0">
                <a:latin typeface="Arial Black" pitchFamily="34" charset="0"/>
              </a:rPr>
              <a:t> </a:t>
            </a:r>
            <a:r>
              <a:rPr lang="it-IT" sz="1700" b="1" dirty="0" err="1">
                <a:latin typeface="Arial Black" pitchFamily="34" charset="0"/>
              </a:rPr>
              <a:t>cell</a:t>
            </a:r>
            <a:r>
              <a:rPr lang="it-IT" sz="1700" b="1" dirty="0">
                <a:latin typeface="Arial Black" pitchFamily="34" charset="0"/>
              </a:rPr>
              <a:t> 329 593 9172 (Sergio)  </a:t>
            </a:r>
            <a:r>
              <a:rPr lang="it-IT" sz="1700" b="1" dirty="0" err="1" smtClean="0">
                <a:latin typeface="Arial Black" pitchFamily="34" charset="0"/>
              </a:rPr>
              <a:t>c</a:t>
            </a:r>
            <a:r>
              <a:rPr lang="it-IT" sz="1700" b="1" dirty="0" err="1" smtClean="0">
                <a:latin typeface="Arial Black" pitchFamily="34" charset="0"/>
              </a:rPr>
              <a:t>ell</a:t>
            </a:r>
            <a:r>
              <a:rPr lang="it-IT" sz="1700" b="1" dirty="0">
                <a:latin typeface="Arial Black" pitchFamily="34" charset="0"/>
              </a:rPr>
              <a:t>. 3384078123 (Cinzia) </a:t>
            </a:r>
          </a:p>
          <a:p>
            <a:r>
              <a:rPr lang="it-IT" sz="1700" b="1" dirty="0" smtClean="0">
                <a:latin typeface="Arial Black" pitchFamily="34" charset="0"/>
              </a:rPr>
              <a:t>info@nordicwalkingterni.it</a:t>
            </a:r>
          </a:p>
        </p:txBody>
      </p:sp>
    </p:spTree>
    <p:extLst>
      <p:ext uri="{BB962C8B-B14F-4D97-AF65-F5344CB8AC3E}">
        <p14:creationId xmlns:p14="http://schemas.microsoft.com/office/powerpoint/2010/main" val="745777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54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 Windows</cp:lastModifiedBy>
  <cp:revision>23</cp:revision>
  <cp:lastPrinted>2018-02-22T15:22:35Z</cp:lastPrinted>
  <dcterms:created xsi:type="dcterms:W3CDTF">2018-02-16T15:29:41Z</dcterms:created>
  <dcterms:modified xsi:type="dcterms:W3CDTF">2018-02-22T15:23:19Z</dcterms:modified>
</cp:coreProperties>
</file>